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76" r:id="rId5"/>
    <p:sldId id="278" r:id="rId6"/>
    <p:sldId id="259" r:id="rId7"/>
    <p:sldId id="284" r:id="rId8"/>
    <p:sldId id="270" r:id="rId9"/>
    <p:sldId id="281" r:id="rId10"/>
    <p:sldId id="282" r:id="rId11"/>
    <p:sldId id="283" r:id="rId12"/>
    <p:sldId id="285" r:id="rId13"/>
    <p:sldId id="279" r:id="rId14"/>
    <p:sldId id="280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utura Bk" panose="020B0502020204020303" charset="0"/>
      <p:regular r:id="rId21"/>
      <p:bold r:id="rId22"/>
      <p:italic r:id="rId23"/>
    </p:embeddedFont>
  </p:embeddedFontLst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513E"/>
    <a:srgbClr val="E5E2DA"/>
    <a:srgbClr val="9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1196B-C6E7-4055-A084-EBFA761C5173}" v="11" dt="2019-12-13T12:53:59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na Nori" userId="42157f73-4a2a-4ee1-8837-fd75768d0aae" providerId="ADAL" clId="{1C81196B-C6E7-4055-A084-EBFA761C5173}"/>
    <pc:docChg chg="custSel addSld modSld">
      <pc:chgData name="Irina Nori" userId="42157f73-4a2a-4ee1-8837-fd75768d0aae" providerId="ADAL" clId="{1C81196B-C6E7-4055-A084-EBFA761C5173}" dt="2019-12-13T12:54:07.318" v="126" actId="478"/>
      <pc:docMkLst>
        <pc:docMk/>
      </pc:docMkLst>
      <pc:sldChg chg="delSp modSp add">
        <pc:chgData name="Irina Nori" userId="42157f73-4a2a-4ee1-8837-fd75768d0aae" providerId="ADAL" clId="{1C81196B-C6E7-4055-A084-EBFA761C5173}" dt="2019-12-13T11:30:45.485" v="52" actId="1076"/>
        <pc:sldMkLst>
          <pc:docMk/>
          <pc:sldMk cId="3203149940" sldId="279"/>
        </pc:sldMkLst>
        <pc:spChg chg="mod">
          <ac:chgData name="Irina Nori" userId="42157f73-4a2a-4ee1-8837-fd75768d0aae" providerId="ADAL" clId="{1C81196B-C6E7-4055-A084-EBFA761C5173}" dt="2019-12-13T11:30:41.128" v="51" actId="20577"/>
          <ac:spMkLst>
            <pc:docMk/>
            <pc:sldMk cId="3203149940" sldId="279"/>
            <ac:spMk id="6" creationId="{00000000-0000-0000-0000-000000000000}"/>
          </ac:spMkLst>
        </pc:spChg>
        <pc:picChg chg="mod">
          <ac:chgData name="Irina Nori" userId="42157f73-4a2a-4ee1-8837-fd75768d0aae" providerId="ADAL" clId="{1C81196B-C6E7-4055-A084-EBFA761C5173}" dt="2019-12-13T11:30:45.485" v="52" actId="1076"/>
          <ac:picMkLst>
            <pc:docMk/>
            <pc:sldMk cId="3203149940" sldId="279"/>
            <ac:picMk id="2" creationId="{56AEC84F-50CC-427D-9052-2B17920FB25B}"/>
          </ac:picMkLst>
        </pc:picChg>
        <pc:picChg chg="del">
          <ac:chgData name="Irina Nori" userId="42157f73-4a2a-4ee1-8837-fd75768d0aae" providerId="ADAL" clId="{1C81196B-C6E7-4055-A084-EBFA761C5173}" dt="2019-12-13T11:30:15.063" v="1" actId="478"/>
          <ac:picMkLst>
            <pc:docMk/>
            <pc:sldMk cId="3203149940" sldId="279"/>
            <ac:picMk id="3" creationId="{959ACE73-4D4D-4941-B5DD-6F542B1C08FD}"/>
          </ac:picMkLst>
        </pc:picChg>
      </pc:sldChg>
      <pc:sldChg chg="delSp modSp add">
        <pc:chgData name="Irina Nori" userId="42157f73-4a2a-4ee1-8837-fd75768d0aae" providerId="ADAL" clId="{1C81196B-C6E7-4055-A084-EBFA761C5173}" dt="2019-12-13T11:40:12.076" v="87" actId="1035"/>
        <pc:sldMkLst>
          <pc:docMk/>
          <pc:sldMk cId="1249203498" sldId="280"/>
        </pc:sldMkLst>
        <pc:spChg chg="mod">
          <ac:chgData name="Irina Nori" userId="42157f73-4a2a-4ee1-8837-fd75768d0aae" providerId="ADAL" clId="{1C81196B-C6E7-4055-A084-EBFA761C5173}" dt="2019-12-13T11:39:23.387" v="64" actId="20577"/>
          <ac:spMkLst>
            <pc:docMk/>
            <pc:sldMk cId="1249203498" sldId="280"/>
            <ac:spMk id="6" creationId="{00000000-0000-0000-0000-000000000000}"/>
          </ac:spMkLst>
        </pc:spChg>
        <pc:picChg chg="del">
          <ac:chgData name="Irina Nori" userId="42157f73-4a2a-4ee1-8837-fd75768d0aae" providerId="ADAL" clId="{1C81196B-C6E7-4055-A084-EBFA761C5173}" dt="2019-12-13T11:39:19.309" v="54" actId="478"/>
          <ac:picMkLst>
            <pc:docMk/>
            <pc:sldMk cId="1249203498" sldId="280"/>
            <ac:picMk id="2" creationId="{56AEC84F-50CC-427D-9052-2B17920FB25B}"/>
          </ac:picMkLst>
        </pc:picChg>
        <pc:picChg chg="del mod">
          <ac:chgData name="Irina Nori" userId="42157f73-4a2a-4ee1-8837-fd75768d0aae" providerId="ADAL" clId="{1C81196B-C6E7-4055-A084-EBFA761C5173}" dt="2019-12-13T11:40:02.196" v="76" actId="478"/>
          <ac:picMkLst>
            <pc:docMk/>
            <pc:sldMk cId="1249203498" sldId="280"/>
            <ac:picMk id="3" creationId="{B32C0836-01A8-4E63-9477-722A0944609E}"/>
          </ac:picMkLst>
        </pc:picChg>
        <pc:picChg chg="mod">
          <ac:chgData name="Irina Nori" userId="42157f73-4a2a-4ee1-8837-fd75768d0aae" providerId="ADAL" clId="{1C81196B-C6E7-4055-A084-EBFA761C5173}" dt="2019-12-13T11:40:12.076" v="87" actId="1035"/>
          <ac:picMkLst>
            <pc:docMk/>
            <pc:sldMk cId="1249203498" sldId="280"/>
            <ac:picMk id="7" creationId="{549A1366-1A14-4425-8D76-82745E50A1FB}"/>
          </ac:picMkLst>
        </pc:picChg>
      </pc:sldChg>
      <pc:sldChg chg="delSp modSp add">
        <pc:chgData name="Irina Nori" userId="42157f73-4a2a-4ee1-8837-fd75768d0aae" providerId="ADAL" clId="{1C81196B-C6E7-4055-A084-EBFA761C5173}" dt="2019-12-13T12:13:04.102" v="108" actId="1035"/>
        <pc:sldMkLst>
          <pc:docMk/>
          <pc:sldMk cId="3809238320" sldId="284"/>
        </pc:sldMkLst>
        <pc:spChg chg="mod">
          <ac:chgData name="Irina Nori" userId="42157f73-4a2a-4ee1-8837-fd75768d0aae" providerId="ADAL" clId="{1C81196B-C6E7-4055-A084-EBFA761C5173}" dt="2019-12-13T12:12:56.140" v="101" actId="20577"/>
          <ac:spMkLst>
            <pc:docMk/>
            <pc:sldMk cId="3809238320" sldId="284"/>
            <ac:spMk id="6" creationId="{00000000-0000-0000-0000-000000000000}"/>
          </ac:spMkLst>
        </pc:spChg>
        <pc:picChg chg="del">
          <ac:chgData name="Irina Nori" userId="42157f73-4a2a-4ee1-8837-fd75768d0aae" providerId="ADAL" clId="{1C81196B-C6E7-4055-A084-EBFA761C5173}" dt="2019-12-13T12:12:50.515" v="89" actId="478"/>
          <ac:picMkLst>
            <pc:docMk/>
            <pc:sldMk cId="3809238320" sldId="284"/>
            <ac:picMk id="2" creationId="{C5289356-5833-471D-9D75-E7CD672F5DF0}"/>
          </ac:picMkLst>
        </pc:picChg>
        <pc:picChg chg="mod">
          <ac:chgData name="Irina Nori" userId="42157f73-4a2a-4ee1-8837-fd75768d0aae" providerId="ADAL" clId="{1C81196B-C6E7-4055-A084-EBFA761C5173}" dt="2019-12-13T12:13:04.102" v="108" actId="1035"/>
          <ac:picMkLst>
            <pc:docMk/>
            <pc:sldMk cId="3809238320" sldId="284"/>
            <ac:picMk id="3" creationId="{1D1E3413-A15D-4992-B981-DB8E103E355D}"/>
          </ac:picMkLst>
        </pc:picChg>
      </pc:sldChg>
      <pc:sldChg chg="delSp modSp add">
        <pc:chgData name="Irina Nori" userId="42157f73-4a2a-4ee1-8837-fd75768d0aae" providerId="ADAL" clId="{1C81196B-C6E7-4055-A084-EBFA761C5173}" dt="2019-12-13T12:54:07.318" v="126" actId="478"/>
        <pc:sldMkLst>
          <pc:docMk/>
          <pc:sldMk cId="1835326821" sldId="285"/>
        </pc:sldMkLst>
        <pc:spChg chg="del">
          <ac:chgData name="Irina Nori" userId="42157f73-4a2a-4ee1-8837-fd75768d0aae" providerId="ADAL" clId="{1C81196B-C6E7-4055-A084-EBFA761C5173}" dt="2019-12-13T12:54:07.318" v="126" actId="478"/>
          <ac:spMkLst>
            <pc:docMk/>
            <pc:sldMk cId="1835326821" sldId="285"/>
            <ac:spMk id="5" creationId="{00000000-0000-0000-0000-000000000000}"/>
          </ac:spMkLst>
        </pc:spChg>
        <pc:picChg chg="del">
          <ac:chgData name="Irina Nori" userId="42157f73-4a2a-4ee1-8837-fd75768d0aae" providerId="ADAL" clId="{1C81196B-C6E7-4055-A084-EBFA761C5173}" dt="2019-12-13T12:49:19.173" v="110" actId="478"/>
          <ac:picMkLst>
            <pc:docMk/>
            <pc:sldMk cId="1835326821" sldId="285"/>
            <ac:picMk id="2" creationId="{5990C629-6E89-4E62-BB85-AE49204B3EE3}"/>
          </ac:picMkLst>
        </pc:picChg>
        <pc:picChg chg="del mod">
          <ac:chgData name="Irina Nori" userId="42157f73-4a2a-4ee1-8837-fd75768d0aae" providerId="ADAL" clId="{1C81196B-C6E7-4055-A084-EBFA761C5173}" dt="2019-12-13T12:53:53.050" v="118" actId="478"/>
          <ac:picMkLst>
            <pc:docMk/>
            <pc:sldMk cId="1835326821" sldId="285"/>
            <ac:picMk id="3" creationId="{B8E24B0E-1CF1-42DB-9759-BE0064C9828A}"/>
          </ac:picMkLst>
        </pc:picChg>
        <pc:picChg chg="mod">
          <ac:chgData name="Irina Nori" userId="42157f73-4a2a-4ee1-8837-fd75768d0aae" providerId="ADAL" clId="{1C81196B-C6E7-4055-A084-EBFA761C5173}" dt="2019-12-13T12:54:02.465" v="125" actId="1035"/>
          <ac:picMkLst>
            <pc:docMk/>
            <pc:sldMk cId="1835326821" sldId="285"/>
            <ac:picMk id="4" creationId="{5DBCB7E0-52A1-484F-B41F-CC9BC03D06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99BD-7A14-47FF-8DE7-78C15F5BA85E}" type="datetimeFigureOut">
              <a:rPr lang="fi-FI" smtClean="0"/>
              <a:pPr/>
              <a:t>13.12.2019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F2BD3-7458-4183-BE69-AF1D577F5A37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19"/>
          <p:cNvSpPr>
            <a:spLocks noGrp="1"/>
          </p:cNvSpPr>
          <p:nvPr>
            <p:ph idx="5"/>
          </p:nvPr>
        </p:nvSpPr>
        <p:spPr>
          <a:xfrm>
            <a:off x="776840" y="3140968"/>
            <a:ext cx="8229600" cy="504056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600" b="1">
                <a:solidFill>
                  <a:srgbClr val="58513E"/>
                </a:solidFill>
                <a:latin typeface="Futura Bk" pitchFamily="34" charset="0"/>
              </a:defRPr>
            </a:lvl1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 hasCustomPrompt="1"/>
          </p:nvPr>
        </p:nvSpPr>
        <p:spPr>
          <a:xfrm>
            <a:off x="755576" y="2420888"/>
            <a:ext cx="8229600" cy="56207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25C1E-C5D4-4B39-8BAD-1DA834919D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8C7C8-26B3-4E5E-A7FB-11242ADC593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4314-B7C2-4F96-8D52-A0C9048202C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755576" y="980727"/>
            <a:ext cx="7992888" cy="374684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5576" y="4797152"/>
            <a:ext cx="79928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>
          <a:xfrm>
            <a:off x="755650" y="116632"/>
            <a:ext cx="7992814" cy="648072"/>
          </a:xfr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93BF8-B786-460D-80D4-68E7855AD43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 hasCustomPrompt="1"/>
          </p:nvPr>
        </p:nvSpPr>
        <p:spPr>
          <a:xfrm>
            <a:off x="755576" y="116632"/>
            <a:ext cx="8229600" cy="6480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58513E"/>
                </a:solidFill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8513E"/>
                </a:solidFill>
              </a:defRPr>
            </a:lvl1pPr>
          </a:lstStyle>
          <a:p>
            <a:pPr>
              <a:defRPr/>
            </a:pPr>
            <a:fld id="{8E7FC43C-A54E-41CC-831B-65EB47E9EF3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Tekstin paikkamerkki 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403648" y="2348880"/>
            <a:ext cx="4392613" cy="43204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/>
              <a:t>Titteli</a:t>
            </a:r>
          </a:p>
        </p:txBody>
      </p:sp>
      <p:sp>
        <p:nvSpPr>
          <p:cNvPr id="12" name="Tekstin paikkamerkki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403871" y="2636912"/>
            <a:ext cx="4392613" cy="504453"/>
          </a:xfrm>
        </p:spPr>
        <p:txBody>
          <a:bodyPr/>
          <a:lstStyle>
            <a:lvl1pPr>
              <a:buNone/>
              <a:defRPr b="1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13" name="Tekstin paikkamerkki 5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1403871" y="3140968"/>
            <a:ext cx="4392613" cy="43167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i-FI" dirty="0" err="1"/>
              <a:t>etunimi.sukunimi@obotnia.fi</a:t>
            </a:r>
            <a:endParaRPr lang="fi-FI" dirty="0"/>
          </a:p>
        </p:txBody>
      </p:sp>
      <p:sp>
        <p:nvSpPr>
          <p:cNvPr id="14" name="Kuvan paikkamerkki 6"/>
          <p:cNvSpPr>
            <a:spLocks noGrp="1"/>
          </p:cNvSpPr>
          <p:nvPr userDrawn="1">
            <p:ph type="pic" sz="quarter" idx="19"/>
          </p:nvPr>
        </p:nvSpPr>
        <p:spPr>
          <a:xfrm>
            <a:off x="5796137" y="2348880"/>
            <a:ext cx="1800200" cy="1800200"/>
          </a:xfrm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Ryhmä 16"/>
          <p:cNvGrpSpPr>
            <a:grpSpLocks/>
          </p:cNvGrpSpPr>
          <p:nvPr/>
        </p:nvGrpSpPr>
        <p:grpSpPr bwMode="auto">
          <a:xfrm>
            <a:off x="0" y="2276475"/>
            <a:ext cx="9144000" cy="865188"/>
            <a:chOff x="0" y="1340768"/>
            <a:chExt cx="9144000" cy="864096"/>
          </a:xfrm>
        </p:grpSpPr>
        <p:sp>
          <p:nvSpPr>
            <p:cNvPr id="10" name="Suorakulmio 9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1032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9" name="Suorakulmio 8"/>
              <p:cNvSpPr/>
              <p:nvPr/>
            </p:nvSpPr>
            <p:spPr>
              <a:xfrm>
                <a:off x="8820670" y="1340768"/>
                <a:ext cx="215900" cy="288560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916304"/>
                <a:ext cx="215900" cy="2885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3" name="Suorakulmio 12"/>
              <p:cNvSpPr/>
              <p:nvPr/>
            </p:nvSpPr>
            <p:spPr>
              <a:xfrm>
                <a:off x="8820670" y="1629328"/>
                <a:ext cx="215900" cy="286975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pic>
        <p:nvPicPr>
          <p:cNvPr id="1027" name="Kuva 6" descr="liitonlogo_läpinäkyvä300RGB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3" y="6237288"/>
            <a:ext cx="6524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ikehys 14"/>
          <p:cNvSpPr txBox="1"/>
          <p:nvPr/>
        </p:nvSpPr>
        <p:spPr>
          <a:xfrm>
            <a:off x="769938" y="1989138"/>
            <a:ext cx="547211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4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POHJANMAAN LIITTO</a:t>
            </a:r>
          </a:p>
        </p:txBody>
      </p:sp>
      <p:sp>
        <p:nvSpPr>
          <p:cNvPr id="1029" name="Tekstin paikkamerkki 22"/>
          <p:cNvSpPr>
            <a:spLocks noGrp="1"/>
          </p:cNvSpPr>
          <p:nvPr>
            <p:ph type="body" idx="1"/>
          </p:nvPr>
        </p:nvSpPr>
        <p:spPr bwMode="auto">
          <a:xfrm>
            <a:off x="776288" y="3141663"/>
            <a:ext cx="8229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Etunimi sukunimi</a:t>
            </a:r>
          </a:p>
          <a:p>
            <a:pPr lvl="0"/>
            <a:endParaRPr lang="fi-FI" dirty="0"/>
          </a:p>
        </p:txBody>
      </p:sp>
      <p:sp>
        <p:nvSpPr>
          <p:cNvPr id="1030" name="Otsikon paikkamerkki 13"/>
          <p:cNvSpPr>
            <a:spLocks noGrp="1"/>
          </p:cNvSpPr>
          <p:nvPr>
            <p:ph type="title"/>
          </p:nvPr>
        </p:nvSpPr>
        <p:spPr bwMode="auto">
          <a:xfrm>
            <a:off x="755650" y="231298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  <p:sp>
        <p:nvSpPr>
          <p:cNvPr id="14" name="Tekstikehys 13"/>
          <p:cNvSpPr txBox="1"/>
          <p:nvPr userDrawn="1"/>
        </p:nvSpPr>
        <p:spPr>
          <a:xfrm>
            <a:off x="0" y="627970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b="1" dirty="0">
                <a:solidFill>
                  <a:srgbClr val="58513E"/>
                </a:solidFill>
                <a:latin typeface="Futura Bk" pitchFamily="34" charset="0"/>
                <a:cs typeface="+mn-cs"/>
              </a:rPr>
              <a:t>www.obotnia.fi </a:t>
            </a: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dirty="0">
                <a:solidFill>
                  <a:srgbClr val="58513E"/>
                </a:solidFill>
                <a:latin typeface="Futura Bk" pitchFamily="34" charset="0"/>
                <a:cs typeface="+mn-cs"/>
              </a:rPr>
              <a:t>facebook.com/obotnia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Futura Bk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600" b="1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2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58513E"/>
                </a:solidFill>
                <a:latin typeface="Futura Bk" pitchFamily="34" charset="0"/>
                <a:cs typeface="+mn-cs"/>
              </a:defRPr>
            </a:lvl1pPr>
          </a:lstStyle>
          <a:p>
            <a:pPr>
              <a:defRPr/>
            </a:pPr>
            <a:fld id="{1824BC5D-915B-4771-9ECF-3A594FF144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2054" name="Ryhmä 6"/>
          <p:cNvGrpSpPr>
            <a:grpSpLocks/>
          </p:cNvGrpSpPr>
          <p:nvPr/>
        </p:nvGrpSpPr>
        <p:grpSpPr bwMode="auto">
          <a:xfrm>
            <a:off x="0" y="0"/>
            <a:ext cx="9144000" cy="863600"/>
            <a:chOff x="0" y="1340768"/>
            <a:chExt cx="9144000" cy="864096"/>
          </a:xfrm>
        </p:grpSpPr>
        <p:sp>
          <p:nvSpPr>
            <p:cNvPr id="8" name="Suorakulmio 7"/>
            <p:cNvSpPr/>
            <p:nvPr/>
          </p:nvSpPr>
          <p:spPr>
            <a:xfrm>
              <a:off x="0" y="1340768"/>
              <a:ext cx="9144000" cy="8640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grpSp>
          <p:nvGrpSpPr>
            <p:cNvPr id="2057" name="Ryhmä 13"/>
            <p:cNvGrpSpPr>
              <a:grpSpLocks/>
            </p:cNvGrpSpPr>
            <p:nvPr/>
          </p:nvGrpSpPr>
          <p:grpSpPr bwMode="auto">
            <a:xfrm>
              <a:off x="539552" y="1340768"/>
              <a:ext cx="216024" cy="864064"/>
              <a:chOff x="8820472" y="1340768"/>
              <a:chExt cx="216024" cy="864064"/>
            </a:xfrm>
          </p:grpSpPr>
          <p:sp>
            <p:nvSpPr>
              <p:cNvPr id="10" name="Suorakulmio 9"/>
              <p:cNvSpPr/>
              <p:nvPr/>
            </p:nvSpPr>
            <p:spPr>
              <a:xfrm>
                <a:off x="8820670" y="1340768"/>
                <a:ext cx="215900" cy="287503"/>
              </a:xfrm>
              <a:prstGeom prst="rect">
                <a:avLst/>
              </a:prstGeom>
              <a:solidFill>
                <a:srgbClr val="92B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1" name="Suorakulmio 10"/>
              <p:cNvSpPr/>
              <p:nvPr/>
            </p:nvSpPr>
            <p:spPr>
              <a:xfrm>
                <a:off x="8820670" y="1917362"/>
                <a:ext cx="215900" cy="28750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  <p:sp>
            <p:nvSpPr>
              <p:cNvPr id="12" name="Suorakulmio 11"/>
              <p:cNvSpPr/>
              <p:nvPr/>
            </p:nvSpPr>
            <p:spPr>
              <a:xfrm>
                <a:off x="8820670" y="1628271"/>
                <a:ext cx="215900" cy="289091"/>
              </a:xfrm>
              <a:prstGeom prst="rect">
                <a:avLst/>
              </a:prstGeom>
              <a:solidFill>
                <a:srgbClr val="E5E2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i-FI"/>
              </a:p>
            </p:txBody>
          </p:sp>
        </p:grpSp>
      </p:grpSp>
      <p:sp>
        <p:nvSpPr>
          <p:cNvPr id="2055" name="Otsikon paikkamerkki 17"/>
          <p:cNvSpPr>
            <a:spLocks noGrp="1"/>
          </p:cNvSpPr>
          <p:nvPr>
            <p:ph type="title"/>
          </p:nvPr>
        </p:nvSpPr>
        <p:spPr bwMode="auto">
          <a:xfrm>
            <a:off x="755650" y="116632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/>
              <a:t>MUOKKAA PERUSTYYL. NAPSAUTT.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1" r:id="rId4"/>
    <p:sldLayoutId id="2147483690" r:id="rId5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58513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58513E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utura B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8513E"/>
          </a:solidFill>
          <a:latin typeface="Futura B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5"/>
          </p:nvPr>
        </p:nvSpPr>
        <p:spPr/>
        <p:txBody>
          <a:bodyPr/>
          <a:lstStyle/>
          <a:p>
            <a:r>
              <a:rPr lang="fi-FI" sz="2400" dirty="0"/>
              <a:t>Pohjanmaa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Tilastokeskuksen väestöennuste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990C629-6E89-4E62-BB85-AE49204B3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4"/>
            <a:ext cx="9144000" cy="62746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DBCB7E0-52A1-484F-B41F-CC9BC03D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646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326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descr="Väestön määrä laskee muilla alueilla paitsi Pietarsaaren seudulla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Väestöllinen huoltosuhde maakunnittain 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80FF999-AD99-4346-8616-2F1C2E3289B2}"/>
              </a:ext>
            </a:extLst>
          </p:cNvPr>
          <p:cNvSpPr txBox="1"/>
          <p:nvPr/>
        </p:nvSpPr>
        <p:spPr>
          <a:xfrm>
            <a:off x="6534844" y="5571020"/>
            <a:ext cx="246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accent4"/>
                </a:solidFill>
              </a:rPr>
              <a:t>Tilastokeskuksen väestöennuste 2019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AEC84F-50CC-427D-9052-2B17920F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descr="Väestön määrä laskee muilla alueilla paitsi Pietarsaaren seudulla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Väestöllinen huoltosuhde kunnittain 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80FF999-AD99-4346-8616-2F1C2E3289B2}"/>
              </a:ext>
            </a:extLst>
          </p:cNvPr>
          <p:cNvSpPr txBox="1"/>
          <p:nvPr/>
        </p:nvSpPr>
        <p:spPr>
          <a:xfrm>
            <a:off x="6534844" y="5571020"/>
            <a:ext cx="246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accent4"/>
                </a:solidFill>
              </a:rPr>
              <a:t>Tilastokeskuksen väestöennuste 2019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549A1366-1A14-4425-8D76-82745E50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601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0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Väestön määrän kehitys Pohjanmaalla ja seutukunnissa 2019-2040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 descr="Pohjanmaan ja seutukuntien väkiluku laskee hieman. Paras kehitys on Vaasan seudulla ja heikoin Suupohjan rannikkoseudulla.">
            <a:extLst>
              <a:ext uri="{FF2B5EF4-FFF2-40B4-BE49-F238E27FC236}">
                <a16:creationId xmlns:a16="http://schemas.microsoft.com/office/drawing/2014/main" id="{C52D9BF8-AE7F-45EE-9F35-C2110E882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813" y="0"/>
            <a:ext cx="9227626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kehitys Pohjanmaalla 2000–2018 ja ennuste 2019–2040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 descr="Väestöennuste 2019 on selvästi huonompi kuin väestöennuste vuodelta 2015. ">
            <a:extLst>
              <a:ext uri="{FF2B5EF4-FFF2-40B4-BE49-F238E27FC236}">
                <a16:creationId xmlns:a16="http://schemas.microsoft.com/office/drawing/2014/main" id="{7344A4D4-DD0B-4478-BA51-03172866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03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kehitys Pohjanmaan seutukunnissa 2000–2018 ja ennuste 2019–2040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4" name="Kuva 3" descr="Suhteellisesto parhaiten kehittyy Vaasan seutu ja heikoiten Kyrönmaa.">
            <a:extLst>
              <a:ext uri="{FF2B5EF4-FFF2-40B4-BE49-F238E27FC236}">
                <a16:creationId xmlns:a16="http://schemas.microsoft.com/office/drawing/2014/main" id="{8903E761-4104-430F-9D6E-B78AC1755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2552"/>
            <a:ext cx="9144000" cy="531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842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muutos 2019–2040 maakunnittain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2" name="Kuva 1" descr="Pohjanmaalla väestö vähenee 3,9 %. Pohjanmaan kehitys on maakuntien välisessä vertailussa 6. paras.">
            <a:extLst>
              <a:ext uri="{FF2B5EF4-FFF2-40B4-BE49-F238E27FC236}">
                <a16:creationId xmlns:a16="http://schemas.microsoft.com/office/drawing/2014/main" id="{C5289356-5833-471D-9D75-E7CD672F5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175" y="-27384"/>
            <a:ext cx="9198349" cy="60212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muutos 2019–2040 kunnittain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1D1E3413-A15D-4992-B981-DB8E103E3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64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38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 descr="Väestön määrä laskee muilla alueilla paitsi Pietarsaaren seudulla.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1400" dirty="0"/>
              <a:t>Väestön määrän muutos 2019–2040 ikäluokittain koko maassa, Pohjanmaalla ja Pohjanmaan seutukunnissa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 descr="Yli 64-vuotiaiden määrä kasvaa, muiden ikäryhmien ja koko väestön määrä laskee.">
            <a:extLst>
              <a:ext uri="{FF2B5EF4-FFF2-40B4-BE49-F238E27FC236}">
                <a16:creationId xmlns:a16="http://schemas.microsoft.com/office/drawing/2014/main" id="{959ACE73-4D4D-4941-B5DD-6F542B1C0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330462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B80FF999-AD99-4346-8616-2F1C2E3289B2}"/>
              </a:ext>
            </a:extLst>
          </p:cNvPr>
          <p:cNvSpPr txBox="1"/>
          <p:nvPr/>
        </p:nvSpPr>
        <p:spPr>
          <a:xfrm>
            <a:off x="6534844" y="5571020"/>
            <a:ext cx="2468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solidFill>
                  <a:schemeClr val="accent4"/>
                </a:solidFill>
              </a:rPr>
              <a:t>Tilastokeskuksen väestöennuste 2019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43F9B7B-1537-453E-8D1F-34FC15601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7" y="3984"/>
            <a:ext cx="9120406" cy="64440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POHJANMAAN LIITTO</a:t>
            </a:r>
          </a:p>
          <a:p>
            <a:pPr>
              <a:defRPr/>
            </a:pPr>
            <a:r>
              <a:rPr lang="fi-FI" dirty="0" err="1"/>
              <a:t>www.obotnia.fi</a:t>
            </a:r>
            <a:r>
              <a:rPr lang="fi-FI" dirty="0"/>
              <a:t>  </a:t>
            </a:r>
            <a:r>
              <a:rPr lang="fi-FI" dirty="0" err="1"/>
              <a:t>facebook.com/obotnia</a:t>
            </a:r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16BD91-AE04-40B2-9184-EF5346D1C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"/>
            <a:ext cx="9144000" cy="6699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hdotus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ukautettu suunnittelumalli">
  <a:themeElements>
    <a:clrScheme name="Pohjanmaan liitto">
      <a:dk1>
        <a:srgbClr val="FFFFFF"/>
      </a:dk1>
      <a:lt1>
        <a:srgbClr val="FFFFFF"/>
      </a:lt1>
      <a:dk2>
        <a:srgbClr val="FFFFFF"/>
      </a:dk2>
      <a:lt2>
        <a:srgbClr val="EEECE1"/>
      </a:lt2>
      <a:accent1>
        <a:srgbClr val="F2961D"/>
      </a:accent1>
      <a:accent2>
        <a:srgbClr val="92B32C"/>
      </a:accent2>
      <a:accent3>
        <a:srgbClr val="E5E2DA"/>
      </a:accent3>
      <a:accent4>
        <a:srgbClr val="4D4B4A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Fonttityylit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ehdotus</Template>
  <TotalTime>833</TotalTime>
  <Words>187</Words>
  <Application>Microsoft Office PowerPoint</Application>
  <PresentationFormat>Näytössä katseltava diaesitys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8" baseType="lpstr">
      <vt:lpstr>Calibri</vt:lpstr>
      <vt:lpstr>Futura Bk</vt:lpstr>
      <vt:lpstr>Arial</vt:lpstr>
      <vt:lpstr>ehdotus</vt:lpstr>
      <vt:lpstr>Mukautettu suunnittelumalli</vt:lpstr>
      <vt:lpstr>Tilastokeskuksen väestöennuste 2019</vt:lpstr>
      <vt:lpstr>Väestön määrän kehitys Pohjanmaalla ja seutukunnissa 2019-2040</vt:lpstr>
      <vt:lpstr>Väestön määrän kehitys Pohjanmaalla 2000–2018 ja ennuste 2019–2040</vt:lpstr>
      <vt:lpstr>Väestön määrän kehitys Pohjanmaan seutukunnissa 2000–2018 ja ennuste 2019–2040</vt:lpstr>
      <vt:lpstr>Väestön määrän muutos 2019–2040 maakunnittain</vt:lpstr>
      <vt:lpstr>Väestön määrän muutos 2019–2040 kunnittain</vt:lpstr>
      <vt:lpstr>Väestön määrän muutos 2019–2040 ikäluokittain koko maassa, Pohjanmaalla ja Pohjanmaan seutukunnissa</vt:lpstr>
      <vt:lpstr>PowerPoint-esitys</vt:lpstr>
      <vt:lpstr>PowerPoint-esitys</vt:lpstr>
      <vt:lpstr>PowerPoint-esitys</vt:lpstr>
      <vt:lpstr>PowerPoint-esitys</vt:lpstr>
      <vt:lpstr>Väestöllinen huoltosuhde maakunnittain 2040</vt:lpstr>
      <vt:lpstr>Väestöllinen huoltosuhde kunnittain 2040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mj</dc:creator>
  <cp:lastModifiedBy>Irina Nori</cp:lastModifiedBy>
  <cp:revision>51</cp:revision>
  <dcterms:created xsi:type="dcterms:W3CDTF">2014-09-25T10:37:59Z</dcterms:created>
  <dcterms:modified xsi:type="dcterms:W3CDTF">2019-12-13T12:54:13Z</dcterms:modified>
</cp:coreProperties>
</file>