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A56E4-5006-4F95-8970-796D176C11C2}" type="datetimeFigureOut">
              <a:rPr lang="fi-FI" smtClean="0"/>
              <a:pPr/>
              <a:t>21.6.2017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6F1D-BEE8-437D-A668-85090089708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3244" t="14280" r="26472" b="4652"/>
          <a:stretch>
            <a:fillRect/>
          </a:stretch>
        </p:blipFill>
        <p:spPr bwMode="auto">
          <a:xfrm>
            <a:off x="323528" y="404664"/>
            <a:ext cx="856895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489" t="17210" r="23819" b="2698"/>
          <a:stretch>
            <a:fillRect/>
          </a:stretch>
        </p:blipFill>
        <p:spPr bwMode="auto">
          <a:xfrm>
            <a:off x="323528" y="188640"/>
            <a:ext cx="849694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Näytössä katseltava diaesitys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mr</dc:creator>
  <cp:lastModifiedBy>Irina Nori</cp:lastModifiedBy>
  <cp:revision>2</cp:revision>
  <dcterms:created xsi:type="dcterms:W3CDTF">2016-02-10T08:10:14Z</dcterms:created>
  <dcterms:modified xsi:type="dcterms:W3CDTF">2017-06-21T07:03:04Z</dcterms:modified>
</cp:coreProperties>
</file>