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6" r:id="rId5"/>
    <p:sldId id="286" r:id="rId6"/>
    <p:sldId id="280" r:id="rId7"/>
    <p:sldId id="282" r:id="rId8"/>
    <p:sldId id="277" r:id="rId9"/>
    <p:sldId id="278" r:id="rId10"/>
    <p:sldId id="287" r:id="rId11"/>
    <p:sldId id="279" r:id="rId12"/>
    <p:sldId id="283" r:id="rId13"/>
    <p:sldId id="288" r:id="rId14"/>
    <p:sldId id="281" r:id="rId15"/>
    <p:sldId id="284" r:id="rId16"/>
    <p:sldId id="285" r:id="rId17"/>
    <p:sldId id="26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79"/>
    <a:srgbClr val="98C13D"/>
    <a:srgbClr val="FAA21D"/>
    <a:srgbClr val="055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CD51B-AC9A-434F-AF38-E60832235EAA}" v="32" dt="2021-03-30T08:09:08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13" autoAdjust="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Nori" userId="42157f73-4a2a-4ee1-8837-fd75768d0aae" providerId="ADAL" clId="{8D9CD51B-AC9A-434F-AF38-E60832235EAA}"/>
    <pc:docChg chg="custSel delSld modSld sldOrd">
      <pc:chgData name="Irina Nori" userId="42157f73-4a2a-4ee1-8837-fd75768d0aae" providerId="ADAL" clId="{8D9CD51B-AC9A-434F-AF38-E60832235EAA}" dt="2021-03-30T08:21:45.619" v="130" actId="20577"/>
      <pc:docMkLst>
        <pc:docMk/>
      </pc:docMkLst>
      <pc:sldChg chg="modSp mod">
        <pc:chgData name="Irina Nori" userId="42157f73-4a2a-4ee1-8837-fd75768d0aae" providerId="ADAL" clId="{8D9CD51B-AC9A-434F-AF38-E60832235EAA}" dt="2021-03-30T08:21:45.619" v="130" actId="20577"/>
        <pc:sldMkLst>
          <pc:docMk/>
          <pc:sldMk cId="2663729221" sldId="265"/>
        </pc:sldMkLst>
        <pc:spChg chg="mod">
          <ac:chgData name="Irina Nori" userId="42157f73-4a2a-4ee1-8837-fd75768d0aae" providerId="ADAL" clId="{8D9CD51B-AC9A-434F-AF38-E60832235EAA}" dt="2021-03-30T08:21:45.619" v="130" actId="20577"/>
          <ac:spMkLst>
            <pc:docMk/>
            <pc:sldMk cId="2663729221" sldId="265"/>
            <ac:spMk id="4" creationId="{B005A40A-6C8D-427D-9AB7-3849EC1B84E9}"/>
          </ac:spMkLst>
        </pc:spChg>
      </pc:sldChg>
      <pc:sldChg chg="modSp mod">
        <pc:chgData name="Irina Nori" userId="42157f73-4a2a-4ee1-8837-fd75768d0aae" providerId="ADAL" clId="{8D9CD51B-AC9A-434F-AF38-E60832235EAA}" dt="2021-03-30T04:39:25.018" v="7" actId="20577"/>
        <pc:sldMkLst>
          <pc:docMk/>
          <pc:sldMk cId="2423236705" sldId="276"/>
        </pc:sldMkLst>
        <pc:spChg chg="mod">
          <ac:chgData name="Irina Nori" userId="42157f73-4a2a-4ee1-8837-fd75768d0aae" providerId="ADAL" clId="{8D9CD51B-AC9A-434F-AF38-E60832235EAA}" dt="2021-03-30T04:39:25.018" v="7" actId="20577"/>
          <ac:spMkLst>
            <pc:docMk/>
            <pc:sldMk cId="2423236705" sldId="276"/>
            <ac:spMk id="2" creationId="{688C67C6-B621-4197-A1D3-E573C180416D}"/>
          </ac:spMkLst>
        </pc:spChg>
      </pc:sldChg>
      <pc:sldChg chg="addSp delSp modSp mod">
        <pc:chgData name="Irina Nori" userId="42157f73-4a2a-4ee1-8837-fd75768d0aae" providerId="ADAL" clId="{8D9CD51B-AC9A-434F-AF38-E60832235EAA}" dt="2021-03-30T05:39:47.099" v="52"/>
        <pc:sldMkLst>
          <pc:docMk/>
          <pc:sldMk cId="1534797469" sldId="277"/>
        </pc:sldMkLst>
        <pc:graphicFrameChg chg="add mod">
          <ac:chgData name="Irina Nori" userId="42157f73-4a2a-4ee1-8837-fd75768d0aae" providerId="ADAL" clId="{8D9CD51B-AC9A-434F-AF38-E60832235EAA}" dt="2021-03-30T05:39:47.099" v="52"/>
          <ac:graphicFrameMkLst>
            <pc:docMk/>
            <pc:sldMk cId="1534797469" sldId="277"/>
            <ac:graphicFrameMk id="3" creationId="{00000000-0008-0000-0200-000002000000}"/>
          </ac:graphicFrameMkLst>
        </pc:graphicFrameChg>
        <pc:graphicFrameChg chg="del">
          <ac:chgData name="Irina Nori" userId="42157f73-4a2a-4ee1-8837-fd75768d0aae" providerId="ADAL" clId="{8D9CD51B-AC9A-434F-AF38-E60832235EAA}" dt="2021-03-30T05:39:43.601" v="50" actId="478"/>
          <ac:graphicFrameMkLst>
            <pc:docMk/>
            <pc:sldMk cId="1534797469" sldId="277"/>
            <ac:graphicFrameMk id="4" creationId="{00000000-0008-0000-0200-000002000000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5:49:32.836" v="74"/>
        <pc:sldMkLst>
          <pc:docMk/>
          <pc:sldMk cId="4180751759" sldId="278"/>
        </pc:sldMkLst>
        <pc:graphicFrameChg chg="del">
          <ac:chgData name="Irina Nori" userId="42157f73-4a2a-4ee1-8837-fd75768d0aae" providerId="ADAL" clId="{8D9CD51B-AC9A-434F-AF38-E60832235EAA}" dt="2021-03-30T05:42:33.728" v="53" actId="478"/>
          <ac:graphicFrameMkLst>
            <pc:docMk/>
            <pc:sldMk cId="4180751759" sldId="278"/>
            <ac:graphicFrameMk id="4" creationId="{00000000-0008-0000-0200-00000C000000}"/>
          </ac:graphicFrameMkLst>
        </pc:graphicFrameChg>
        <pc:graphicFrameChg chg="add del mod">
          <ac:chgData name="Irina Nori" userId="42157f73-4a2a-4ee1-8837-fd75768d0aae" providerId="ADAL" clId="{8D9CD51B-AC9A-434F-AF38-E60832235EAA}" dt="2021-03-30T05:48:29.638" v="69" actId="478"/>
          <ac:graphicFrameMkLst>
            <pc:docMk/>
            <pc:sldMk cId="4180751759" sldId="278"/>
            <ac:graphicFrameMk id="5" creationId="{00000000-0008-0000-0000-000004000000}"/>
          </ac:graphicFrameMkLst>
        </pc:graphicFrameChg>
        <pc:graphicFrameChg chg="add del mod">
          <ac:chgData name="Irina Nori" userId="42157f73-4a2a-4ee1-8837-fd75768d0aae" providerId="ADAL" clId="{8D9CD51B-AC9A-434F-AF38-E60832235EAA}" dt="2021-03-30T05:49:29.911" v="72" actId="478"/>
          <ac:graphicFrameMkLst>
            <pc:docMk/>
            <pc:sldMk cId="4180751759" sldId="278"/>
            <ac:graphicFrameMk id="6" creationId="{00000000-0008-0000-0000-000004000000}"/>
          </ac:graphicFrameMkLst>
        </pc:graphicFrameChg>
        <pc:graphicFrameChg chg="add mod">
          <ac:chgData name="Irina Nori" userId="42157f73-4a2a-4ee1-8837-fd75768d0aae" providerId="ADAL" clId="{8D9CD51B-AC9A-434F-AF38-E60832235EAA}" dt="2021-03-30T05:49:32.836" v="74"/>
          <ac:graphicFrameMkLst>
            <pc:docMk/>
            <pc:sldMk cId="4180751759" sldId="278"/>
            <ac:graphicFrameMk id="7" creationId="{00000000-0008-0000-0000-000004000000}"/>
          </ac:graphicFrameMkLst>
        </pc:graphicFrameChg>
        <pc:picChg chg="add del mod">
          <ac:chgData name="Irina Nori" userId="42157f73-4a2a-4ee1-8837-fd75768d0aae" providerId="ADAL" clId="{8D9CD51B-AC9A-434F-AF38-E60832235EAA}" dt="2021-03-30T05:47:20.392" v="56" actId="478"/>
          <ac:picMkLst>
            <pc:docMk/>
            <pc:sldMk cId="4180751759" sldId="278"/>
            <ac:picMk id="3" creationId="{AA2FD526-6DBF-4F87-9D6A-93EEF9E57B83}"/>
          </ac:picMkLst>
        </pc:picChg>
      </pc:sldChg>
      <pc:sldChg chg="addSp delSp modSp mod">
        <pc:chgData name="Irina Nori" userId="42157f73-4a2a-4ee1-8837-fd75768d0aae" providerId="ADAL" clId="{8D9CD51B-AC9A-434F-AF38-E60832235EAA}" dt="2021-03-30T06:32:21.768" v="77"/>
        <pc:sldMkLst>
          <pc:docMk/>
          <pc:sldMk cId="200233440" sldId="279"/>
        </pc:sldMkLst>
        <pc:graphicFrameChg chg="add mod">
          <ac:chgData name="Irina Nori" userId="42157f73-4a2a-4ee1-8837-fd75768d0aae" providerId="ADAL" clId="{8D9CD51B-AC9A-434F-AF38-E60832235EAA}" dt="2021-03-30T06:32:21.768" v="77"/>
          <ac:graphicFrameMkLst>
            <pc:docMk/>
            <pc:sldMk cId="200233440" sldId="279"/>
            <ac:graphicFrameMk id="3" creationId="{00000000-0008-0000-0000-000003000000}"/>
          </ac:graphicFrameMkLst>
        </pc:graphicFrameChg>
        <pc:graphicFrameChg chg="del">
          <ac:chgData name="Irina Nori" userId="42157f73-4a2a-4ee1-8837-fd75768d0aae" providerId="ADAL" clId="{8D9CD51B-AC9A-434F-AF38-E60832235EAA}" dt="2021-03-30T06:32:19.683" v="75" actId="478"/>
          <ac:graphicFrameMkLst>
            <pc:docMk/>
            <pc:sldMk cId="200233440" sldId="279"/>
            <ac:graphicFrameMk id="5" creationId="{00000000-0008-0000-0200-00000A000000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4:58:24.644" v="19"/>
        <pc:sldMkLst>
          <pc:docMk/>
          <pc:sldMk cId="1136174349" sldId="280"/>
        </pc:sldMkLst>
        <pc:graphicFrameChg chg="add del mod">
          <ac:chgData name="Irina Nori" userId="42157f73-4a2a-4ee1-8837-fd75768d0aae" providerId="ADAL" clId="{8D9CD51B-AC9A-434F-AF38-E60832235EAA}" dt="2021-03-30T04:57:42.596" v="14" actId="478"/>
          <ac:graphicFrameMkLst>
            <pc:docMk/>
            <pc:sldMk cId="1136174349" sldId="280"/>
            <ac:graphicFrameMk id="3" creationId="{00000000-0008-0000-0000-000002000000}"/>
          </ac:graphicFrameMkLst>
        </pc:graphicFrameChg>
        <pc:graphicFrameChg chg="add del mod">
          <ac:chgData name="Irina Nori" userId="42157f73-4a2a-4ee1-8837-fd75768d0aae" providerId="ADAL" clId="{8D9CD51B-AC9A-434F-AF38-E60832235EAA}" dt="2021-03-30T04:58:09.415" v="17" actId="478"/>
          <ac:graphicFrameMkLst>
            <pc:docMk/>
            <pc:sldMk cId="1136174349" sldId="280"/>
            <ac:graphicFrameMk id="4" creationId="{00000000-0008-0000-0000-000002000000}"/>
          </ac:graphicFrameMkLst>
        </pc:graphicFrameChg>
        <pc:graphicFrameChg chg="del">
          <ac:chgData name="Irina Nori" userId="42157f73-4a2a-4ee1-8837-fd75768d0aae" providerId="ADAL" clId="{8D9CD51B-AC9A-434F-AF38-E60832235EAA}" dt="2021-03-30T04:57:09.688" v="8" actId="478"/>
          <ac:graphicFrameMkLst>
            <pc:docMk/>
            <pc:sldMk cId="1136174349" sldId="280"/>
            <ac:graphicFrameMk id="5" creationId="{00000000-0008-0000-0000-000005000000}"/>
          </ac:graphicFrameMkLst>
        </pc:graphicFrameChg>
        <pc:graphicFrameChg chg="add mod">
          <ac:chgData name="Irina Nori" userId="42157f73-4a2a-4ee1-8837-fd75768d0aae" providerId="ADAL" clId="{8D9CD51B-AC9A-434F-AF38-E60832235EAA}" dt="2021-03-30T04:58:24.644" v="19"/>
          <ac:graphicFrameMkLst>
            <pc:docMk/>
            <pc:sldMk cId="1136174349" sldId="280"/>
            <ac:graphicFrameMk id="6" creationId="{00000000-0008-0000-0000-000002000000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7:27:07.533" v="118"/>
        <pc:sldMkLst>
          <pc:docMk/>
          <pc:sldMk cId="3820196942" sldId="281"/>
        </pc:sldMkLst>
        <pc:graphicFrameChg chg="del">
          <ac:chgData name="Irina Nori" userId="42157f73-4a2a-4ee1-8837-fd75768d0aae" providerId="ADAL" clId="{8D9CD51B-AC9A-434F-AF38-E60832235EAA}" dt="2021-03-30T07:26:31.155" v="113" actId="478"/>
          <ac:graphicFrameMkLst>
            <pc:docMk/>
            <pc:sldMk cId="3820196942" sldId="281"/>
            <ac:graphicFrameMk id="3" creationId="{00000000-0008-0000-0100-000002000000}"/>
          </ac:graphicFrameMkLst>
        </pc:graphicFrameChg>
        <pc:graphicFrameChg chg="add del mod">
          <ac:chgData name="Irina Nori" userId="42157f73-4a2a-4ee1-8837-fd75768d0aae" providerId="ADAL" clId="{8D9CD51B-AC9A-434F-AF38-E60832235EAA}" dt="2021-03-30T07:26:47.698" v="116" actId="478"/>
          <ac:graphicFrameMkLst>
            <pc:docMk/>
            <pc:sldMk cId="3820196942" sldId="281"/>
            <ac:graphicFrameMk id="4" creationId="{00000000-0008-0000-0100-000002000000}"/>
          </ac:graphicFrameMkLst>
        </pc:graphicFrameChg>
        <pc:graphicFrameChg chg="add mod">
          <ac:chgData name="Irina Nori" userId="42157f73-4a2a-4ee1-8837-fd75768d0aae" providerId="ADAL" clId="{8D9CD51B-AC9A-434F-AF38-E60832235EAA}" dt="2021-03-30T07:27:07.533" v="118"/>
          <ac:graphicFrameMkLst>
            <pc:docMk/>
            <pc:sldMk cId="3820196942" sldId="281"/>
            <ac:graphicFrameMk id="5" creationId="{00000000-0008-0000-0100-000002000000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5:16:06.779" v="49" actId="1076"/>
        <pc:sldMkLst>
          <pc:docMk/>
          <pc:sldMk cId="3011309337" sldId="282"/>
        </pc:sldMkLst>
        <pc:graphicFrameChg chg="add mod">
          <ac:chgData name="Irina Nori" userId="42157f73-4a2a-4ee1-8837-fd75768d0aae" providerId="ADAL" clId="{8D9CD51B-AC9A-434F-AF38-E60832235EAA}" dt="2021-03-30T05:16:06.779" v="49" actId="1076"/>
          <ac:graphicFrameMkLst>
            <pc:docMk/>
            <pc:sldMk cId="3011309337" sldId="282"/>
            <ac:graphicFrameMk id="3" creationId="{B29FFB0B-1FBB-4246-8060-B3CB75C73231}"/>
          </ac:graphicFrameMkLst>
        </pc:graphicFrameChg>
        <pc:graphicFrameChg chg="del">
          <ac:chgData name="Irina Nori" userId="42157f73-4a2a-4ee1-8837-fd75768d0aae" providerId="ADAL" clId="{8D9CD51B-AC9A-434F-AF38-E60832235EAA}" dt="2021-03-30T05:13:53.660" v="45" actId="478"/>
          <ac:graphicFrameMkLst>
            <pc:docMk/>
            <pc:sldMk cId="3011309337" sldId="282"/>
            <ac:graphicFrameMk id="4" creationId="{00000000-0008-0000-0100-000003000000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6:54:43.099" v="106"/>
        <pc:sldMkLst>
          <pc:docMk/>
          <pc:sldMk cId="1275466965" sldId="283"/>
        </pc:sldMkLst>
        <pc:graphicFrameChg chg="del">
          <ac:chgData name="Irina Nori" userId="42157f73-4a2a-4ee1-8837-fd75768d0aae" providerId="ADAL" clId="{8D9CD51B-AC9A-434F-AF38-E60832235EAA}" dt="2021-03-30T06:54:40.967" v="104" actId="478"/>
          <ac:graphicFrameMkLst>
            <pc:docMk/>
            <pc:sldMk cId="1275466965" sldId="283"/>
            <ac:graphicFrameMk id="3" creationId="{DC9035AA-CE06-48EB-85F8-DA43AF0C2AED}"/>
          </ac:graphicFrameMkLst>
        </pc:graphicFrameChg>
        <pc:graphicFrameChg chg="add mod">
          <ac:chgData name="Irina Nori" userId="42157f73-4a2a-4ee1-8837-fd75768d0aae" providerId="ADAL" clId="{8D9CD51B-AC9A-434F-AF38-E60832235EAA}" dt="2021-03-30T06:54:43.099" v="106"/>
          <ac:graphicFrameMkLst>
            <pc:docMk/>
            <pc:sldMk cId="1275466965" sldId="283"/>
            <ac:graphicFrameMk id="4" creationId="{8FA6EC4B-7030-4067-9B61-D5F9D96B2366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7:50:07.197" v="121"/>
        <pc:sldMkLst>
          <pc:docMk/>
          <pc:sldMk cId="3441689115" sldId="284"/>
        </pc:sldMkLst>
        <pc:graphicFrameChg chg="add mod">
          <ac:chgData name="Irina Nori" userId="42157f73-4a2a-4ee1-8837-fd75768d0aae" providerId="ADAL" clId="{8D9CD51B-AC9A-434F-AF38-E60832235EAA}" dt="2021-03-30T07:50:07.197" v="121"/>
          <ac:graphicFrameMkLst>
            <pc:docMk/>
            <pc:sldMk cId="3441689115" sldId="284"/>
            <ac:graphicFrameMk id="3" creationId="{00000000-0008-0000-0000-000002000000}"/>
          </ac:graphicFrameMkLst>
        </pc:graphicFrameChg>
        <pc:graphicFrameChg chg="del">
          <ac:chgData name="Irina Nori" userId="42157f73-4a2a-4ee1-8837-fd75768d0aae" providerId="ADAL" clId="{8D9CD51B-AC9A-434F-AF38-E60832235EAA}" dt="2021-03-30T07:50:04.639" v="119" actId="478"/>
          <ac:graphicFrameMkLst>
            <pc:docMk/>
            <pc:sldMk cId="3441689115" sldId="284"/>
            <ac:graphicFrameMk id="4" creationId="{00000000-0008-0000-0000-000002000000}"/>
          </ac:graphicFrameMkLst>
        </pc:graphicFrameChg>
      </pc:sldChg>
      <pc:sldChg chg="addSp delSp modSp mod">
        <pc:chgData name="Irina Nori" userId="42157f73-4a2a-4ee1-8837-fd75768d0aae" providerId="ADAL" clId="{8D9CD51B-AC9A-434F-AF38-E60832235EAA}" dt="2021-03-30T08:09:08.985" v="127"/>
        <pc:sldMkLst>
          <pc:docMk/>
          <pc:sldMk cId="3998840236" sldId="285"/>
        </pc:sldMkLst>
        <pc:graphicFrameChg chg="del">
          <ac:chgData name="Irina Nori" userId="42157f73-4a2a-4ee1-8837-fd75768d0aae" providerId="ADAL" clId="{8D9CD51B-AC9A-434F-AF38-E60832235EAA}" dt="2021-03-30T08:05:22.952" v="122" actId="478"/>
          <ac:graphicFrameMkLst>
            <pc:docMk/>
            <pc:sldMk cId="3998840236" sldId="285"/>
            <ac:graphicFrameMk id="3" creationId="{00000000-0008-0000-0300-000007000000}"/>
          </ac:graphicFrameMkLst>
        </pc:graphicFrameChg>
        <pc:graphicFrameChg chg="add del mod">
          <ac:chgData name="Irina Nori" userId="42157f73-4a2a-4ee1-8837-fd75768d0aae" providerId="ADAL" clId="{8D9CD51B-AC9A-434F-AF38-E60832235EAA}" dt="2021-03-30T08:09:06.595" v="125" actId="478"/>
          <ac:graphicFrameMkLst>
            <pc:docMk/>
            <pc:sldMk cId="3998840236" sldId="285"/>
            <ac:graphicFrameMk id="4" creationId="{00000000-0008-0000-0000-000002000000}"/>
          </ac:graphicFrameMkLst>
        </pc:graphicFrameChg>
        <pc:graphicFrameChg chg="add mod">
          <ac:chgData name="Irina Nori" userId="42157f73-4a2a-4ee1-8837-fd75768d0aae" providerId="ADAL" clId="{8D9CD51B-AC9A-434F-AF38-E60832235EAA}" dt="2021-03-30T08:09:08.985" v="127"/>
          <ac:graphicFrameMkLst>
            <pc:docMk/>
            <pc:sldMk cId="3998840236" sldId="285"/>
            <ac:graphicFrameMk id="5" creationId="{00000000-0008-0000-0000-000002000000}"/>
          </ac:graphicFrameMkLst>
        </pc:graphicFrameChg>
      </pc:sldChg>
      <pc:sldChg chg="modSp mod">
        <pc:chgData name="Irina Nori" userId="42157f73-4a2a-4ee1-8837-fd75768d0aae" providerId="ADAL" clId="{8D9CD51B-AC9A-434F-AF38-E60832235EAA}" dt="2021-03-30T04:58:43.234" v="44" actId="20577"/>
        <pc:sldMkLst>
          <pc:docMk/>
          <pc:sldMk cId="2407615576" sldId="286"/>
        </pc:sldMkLst>
        <pc:spChg chg="mod">
          <ac:chgData name="Irina Nori" userId="42157f73-4a2a-4ee1-8837-fd75768d0aae" providerId="ADAL" clId="{8D9CD51B-AC9A-434F-AF38-E60832235EAA}" dt="2021-03-30T04:58:43.234" v="44" actId="20577"/>
          <ac:spMkLst>
            <pc:docMk/>
            <pc:sldMk cId="2407615576" sldId="286"/>
            <ac:spMk id="2" creationId="{C680223B-631C-4C04-8AD7-A23F05076A6C}"/>
          </ac:spMkLst>
        </pc:spChg>
      </pc:sldChg>
      <pc:sldChg chg="modSp mod ord">
        <pc:chgData name="Irina Nori" userId="42157f73-4a2a-4ee1-8837-fd75768d0aae" providerId="ADAL" clId="{8D9CD51B-AC9A-434F-AF38-E60832235EAA}" dt="2021-03-30T06:32:36.049" v="103" actId="20577"/>
        <pc:sldMkLst>
          <pc:docMk/>
          <pc:sldMk cId="783631739" sldId="287"/>
        </pc:sldMkLst>
        <pc:spChg chg="mod">
          <ac:chgData name="Irina Nori" userId="42157f73-4a2a-4ee1-8837-fd75768d0aae" providerId="ADAL" clId="{8D9CD51B-AC9A-434F-AF38-E60832235EAA}" dt="2021-03-30T06:32:36.049" v="103" actId="20577"/>
          <ac:spMkLst>
            <pc:docMk/>
            <pc:sldMk cId="783631739" sldId="287"/>
            <ac:spMk id="2" creationId="{D3E6BAA5-4157-4CA6-962F-21DDBE52C2B6}"/>
          </ac:spMkLst>
        </pc:spChg>
      </pc:sldChg>
      <pc:sldChg chg="addSp delSp modSp mod">
        <pc:chgData name="Irina Nori" userId="42157f73-4a2a-4ee1-8837-fd75768d0aae" providerId="ADAL" clId="{8D9CD51B-AC9A-434F-AF38-E60832235EAA}" dt="2021-03-30T07:13:40.761" v="112"/>
        <pc:sldMkLst>
          <pc:docMk/>
          <pc:sldMk cId="100177550" sldId="288"/>
        </pc:sldMkLst>
        <pc:graphicFrameChg chg="add mod">
          <ac:chgData name="Irina Nori" userId="42157f73-4a2a-4ee1-8837-fd75768d0aae" providerId="ADAL" clId="{8D9CD51B-AC9A-434F-AF38-E60832235EAA}" dt="2021-03-30T07:13:40.761" v="112"/>
          <ac:graphicFrameMkLst>
            <pc:docMk/>
            <pc:sldMk cId="100177550" sldId="288"/>
            <ac:graphicFrameMk id="3" creationId="{00000000-0008-0000-0000-000002000000}"/>
          </ac:graphicFrameMkLst>
        </pc:graphicFrameChg>
        <pc:graphicFrameChg chg="del">
          <ac:chgData name="Irina Nori" userId="42157f73-4a2a-4ee1-8837-fd75768d0aae" providerId="ADAL" clId="{8D9CD51B-AC9A-434F-AF38-E60832235EAA}" dt="2021-03-30T07:13:06.705" v="107" actId="478"/>
          <ac:graphicFrameMkLst>
            <pc:docMk/>
            <pc:sldMk cId="100177550" sldId="288"/>
            <ac:graphicFrameMk id="4" creationId="{A61148FE-9F29-4579-8553-69A4031E2D7E}"/>
          </ac:graphicFrameMkLst>
        </pc:graphicFrameChg>
      </pc:sldChg>
      <pc:sldChg chg="del">
        <pc:chgData name="Irina Nori" userId="42157f73-4a2a-4ee1-8837-fd75768d0aae" providerId="ADAL" clId="{8D9CD51B-AC9A-434F-AF38-E60832235EAA}" dt="2021-03-30T08:21:41.975" v="128" actId="47"/>
        <pc:sldMkLst>
          <pc:docMk/>
          <pc:sldMk cId="594594736" sldId="2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en-US" sz="2800" b="0"/>
              <a:t>Pohjanmaan väestö pääasiallisen toiminnan mukaan 2019 </a:t>
            </a:r>
          </a:p>
        </c:rich>
      </c:tx>
      <c:layout>
        <c:manualLayout>
          <c:xMode val="edge"/>
          <c:yMode val="edge"/>
          <c:x val="0.16695819415507188"/>
          <c:y val="2.828315496897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58768566337967"/>
          <c:y val="0.12509319036542232"/>
          <c:w val="0.7924515639924572"/>
          <c:h val="0.748290507920317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8C8A-4D99-A137-07B7CB9459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8C8A-4D99-A137-07B7CB9459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8C8A-4D99-A137-07B7CB94597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C8A-4D99-A137-07B7CB94597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8C8A-4D99-A137-07B7CB94597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'010_tyokay_tau_101'!$A$26:$A$31</c:f>
              <c:strCache>
                <c:ptCount val="6"/>
                <c:pt idx="0">
                  <c:v>Työlliset</c:v>
                </c:pt>
                <c:pt idx="1">
                  <c:v>Työttömät</c:v>
                </c:pt>
                <c:pt idx="2">
                  <c:v>Työvoima</c:v>
                </c:pt>
                <c:pt idx="3">
                  <c:v>Muut työvoiman ulkopuolella olevat</c:v>
                </c:pt>
                <c:pt idx="4">
                  <c:v>0-14 -vuotiaat</c:v>
                </c:pt>
                <c:pt idx="5">
                  <c:v>Koko väestö</c:v>
                </c:pt>
              </c:strCache>
            </c:strRef>
          </c:cat>
          <c:val>
            <c:numRef>
              <c:f>'010_tyokay_tau_101'!$B$26:$B$31</c:f>
              <c:numCache>
                <c:formatCode>General</c:formatCode>
                <c:ptCount val="6"/>
                <c:pt idx="0">
                  <c:v>79471</c:v>
                </c:pt>
                <c:pt idx="1">
                  <c:v>5379</c:v>
                </c:pt>
                <c:pt idx="2">
                  <c:v>84850</c:v>
                </c:pt>
                <c:pt idx="3">
                  <c:v>64677</c:v>
                </c:pt>
                <c:pt idx="4">
                  <c:v>30918</c:v>
                </c:pt>
                <c:pt idx="5">
                  <c:v>180445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8A-4D99-A137-07B7CB9459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153421696"/>
        <c:axId val="153423232"/>
      </c:barChart>
      <c:catAx>
        <c:axId val="153421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3423232"/>
        <c:crosses val="autoZero"/>
        <c:auto val="1"/>
        <c:lblAlgn val="ctr"/>
        <c:lblOffset val="100"/>
        <c:noMultiLvlLbl val="0"/>
      </c:catAx>
      <c:valAx>
        <c:axId val="1534232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henkilöä</a:t>
                </a:r>
              </a:p>
            </c:rich>
          </c:tx>
          <c:layout>
            <c:manualLayout>
              <c:xMode val="edge"/>
              <c:yMode val="edge"/>
              <c:x val="0.53340744815657171"/>
              <c:y val="0.933680236710539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5342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cap="none" baseline="0"/>
              <a:t>Työpaikkaomavaraisuus pohjanmaan kunnissa 2019</a:t>
            </a:r>
          </a:p>
        </c:rich>
      </c:tx>
      <c:layout>
        <c:manualLayout>
          <c:xMode val="edge"/>
          <c:yMode val="edge"/>
          <c:x val="0.19853808112909219"/>
          <c:y val="2.1414719854233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5435386065229928"/>
          <c:y val="0.1155481804443866"/>
          <c:w val="0.78849097770426857"/>
          <c:h val="0.770448908612582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taulukko!$O$44:$O$57</c:f>
              <c:strCache>
                <c:ptCount val="14"/>
                <c:pt idx="0">
                  <c:v>Luoto</c:v>
                </c:pt>
                <c:pt idx="1">
                  <c:v>Laihia</c:v>
                </c:pt>
                <c:pt idx="2">
                  <c:v>Mustasaari</c:v>
                </c:pt>
                <c:pt idx="3">
                  <c:v>Maalahti</c:v>
                </c:pt>
                <c:pt idx="4">
                  <c:v>Korsnäs</c:v>
                </c:pt>
                <c:pt idx="5">
                  <c:v>Kruunupyy</c:v>
                </c:pt>
                <c:pt idx="6">
                  <c:v>Vöyri</c:v>
                </c:pt>
                <c:pt idx="7">
                  <c:v>Pedersöre</c:v>
                </c:pt>
                <c:pt idx="8">
                  <c:v>Kristiinankaupunki</c:v>
                </c:pt>
                <c:pt idx="9">
                  <c:v>Uusikaarlepyy</c:v>
                </c:pt>
                <c:pt idx="10">
                  <c:v>Kaskinen</c:v>
                </c:pt>
                <c:pt idx="11">
                  <c:v>Närpiö</c:v>
                </c:pt>
                <c:pt idx="12">
                  <c:v>Vaasa</c:v>
                </c:pt>
                <c:pt idx="13">
                  <c:v>Pietarsaari</c:v>
                </c:pt>
              </c:strCache>
            </c:strRef>
          </c:cat>
          <c:val>
            <c:numRef>
              <c:f>taulukko!$P$44:$P$57</c:f>
              <c:numCache>
                <c:formatCode>0.0</c:formatCode>
                <c:ptCount val="14"/>
                <c:pt idx="0">
                  <c:v>47.974413646055439</c:v>
                </c:pt>
                <c:pt idx="1">
                  <c:v>52.175174013921108</c:v>
                </c:pt>
                <c:pt idx="2">
                  <c:v>57.786930869420019</c:v>
                </c:pt>
                <c:pt idx="3">
                  <c:v>75.342465753424662</c:v>
                </c:pt>
                <c:pt idx="4">
                  <c:v>76.369495166487638</c:v>
                </c:pt>
                <c:pt idx="5">
                  <c:v>83.373913043478268</c:v>
                </c:pt>
                <c:pt idx="6">
                  <c:v>86.223776223776227</c:v>
                </c:pt>
                <c:pt idx="7">
                  <c:v>87.245297805642636</c:v>
                </c:pt>
                <c:pt idx="8">
                  <c:v>93.224299065420553</c:v>
                </c:pt>
                <c:pt idx="9">
                  <c:v>101.59638554216868</c:v>
                </c:pt>
                <c:pt idx="10">
                  <c:v>104.44444444444446</c:v>
                </c:pt>
                <c:pt idx="11">
                  <c:v>105.28675949964597</c:v>
                </c:pt>
                <c:pt idx="12">
                  <c:v>123.95167731629392</c:v>
                </c:pt>
                <c:pt idx="13">
                  <c:v>132.6267509607041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A-413D-AC03-5711D8179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443488"/>
        <c:axId val="196443880"/>
      </c:barChart>
      <c:catAx>
        <c:axId val="19644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6443880"/>
        <c:crosses val="autoZero"/>
        <c:auto val="1"/>
        <c:lblAlgn val="ctr"/>
        <c:lblOffset val="100"/>
        <c:noMultiLvlLbl val="0"/>
      </c:catAx>
      <c:valAx>
        <c:axId val="196443880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6443488"/>
        <c:crosses val="autoZero"/>
        <c:crossBetween val="between"/>
      </c:valAx>
      <c:spPr>
        <a:noFill/>
        <a:ln w="6350"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fi-FI" sz="2800" b="0"/>
              <a:t>15-64-vuotiaan väestön kehitys 1980 - 2019 </a:t>
            </a:r>
          </a:p>
          <a:p>
            <a:pPr>
              <a:defRPr sz="2800" b="0"/>
            </a:pPr>
            <a:r>
              <a:rPr lang="fi-FI" sz="2800" b="0"/>
              <a:t>ja ennuste 2019 - 2040 </a:t>
            </a:r>
            <a:r>
              <a:rPr lang="fi-FI" sz="1600" b="0"/>
              <a:t>(1980=100)</a:t>
            </a:r>
          </a:p>
        </c:rich>
      </c:tx>
      <c:layout>
        <c:manualLayout>
          <c:xMode val="edge"/>
          <c:yMode val="edge"/>
          <c:x val="0.24366818693117906"/>
          <c:y val="2.97559623639102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020186113099505E-2"/>
          <c:y val="0.18553639955655363"/>
          <c:w val="0.88195439206462833"/>
          <c:h val="0.53038360953978214"/>
        </c:manualLayout>
      </c:layout>
      <c:lineChart>
        <c:grouping val="standard"/>
        <c:varyColors val="0"/>
        <c:ser>
          <c:idx val="0"/>
          <c:order val="0"/>
          <c:tx>
            <c:strRef>
              <c:f>'Työikäiset 2019'!$A$38</c:f>
              <c:strCache>
                <c:ptCount val="1"/>
                <c:pt idx="0">
                  <c:v>Toteutunut: Koko maa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'Työikäiset 2019'!$B$37:$BJ$37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'Työikäiset 2019'!$B$38:$BJ$38</c:f>
              <c:numCache>
                <c:formatCode>General</c:formatCode>
                <c:ptCount val="61"/>
                <c:pt idx="0">
                  <c:v>100</c:v>
                </c:pt>
                <c:pt idx="1">
                  <c:v>100.7581073140007</c:v>
                </c:pt>
                <c:pt idx="2">
                  <c:v>101.50878824548477</c:v>
                </c:pt>
                <c:pt idx="3">
                  <c:v>102.16902754756505</c:v>
                </c:pt>
                <c:pt idx="4">
                  <c:v>102.79755835333988</c:v>
                </c:pt>
                <c:pt idx="5">
                  <c:v>102.96472899712712</c:v>
                </c:pt>
                <c:pt idx="6">
                  <c:v>103.06512382799514</c:v>
                </c:pt>
                <c:pt idx="7">
                  <c:v>103.11864924887226</c:v>
                </c:pt>
                <c:pt idx="8">
                  <c:v>103.02756050729896</c:v>
                </c:pt>
                <c:pt idx="9">
                  <c:v>103.24156974621187</c:v>
                </c:pt>
                <c:pt idx="10">
                  <c:v>103.57831459327305</c:v>
                </c:pt>
                <c:pt idx="11">
                  <c:v>104.11276761554882</c:v>
                </c:pt>
                <c:pt idx="12">
                  <c:v>104.50710544569543</c:v>
                </c:pt>
                <c:pt idx="13">
                  <c:v>104.80305141121298</c:v>
                </c:pt>
                <c:pt idx="14">
                  <c:v>104.97983629294707</c:v>
                </c:pt>
                <c:pt idx="15">
                  <c:v>105.16001080985471</c:v>
                </c:pt>
                <c:pt idx="16">
                  <c:v>105.40526632209483</c:v>
                </c:pt>
                <c:pt idx="17">
                  <c:v>105.80317867660631</c:v>
                </c:pt>
                <c:pt idx="18">
                  <c:v>106.30145504712054</c:v>
                </c:pt>
                <c:pt idx="19">
                  <c:v>106.65434688355401</c:v>
                </c:pt>
                <c:pt idx="20">
                  <c:v>106.85313357905106</c:v>
                </c:pt>
                <c:pt idx="21">
                  <c:v>107.11071503737688</c:v>
                </c:pt>
                <c:pt idx="22">
                  <c:v>107.25797927823575</c:v>
                </c:pt>
                <c:pt idx="23">
                  <c:v>107.43417867753075</c:v>
                </c:pt>
                <c:pt idx="24">
                  <c:v>107.57811491294646</c:v>
                </c:pt>
                <c:pt idx="25">
                  <c:v>108.08347870245998</c:v>
                </c:pt>
                <c:pt idx="26">
                  <c:v>108.06948875365272</c:v>
                </c:pt>
                <c:pt idx="27">
                  <c:v>108.79690446190004</c:v>
                </c:pt>
                <c:pt idx="28">
                  <c:v>109.1796559027261</c:v>
                </c:pt>
                <c:pt idx="29">
                  <c:v>109.47483149661331</c:v>
                </c:pt>
                <c:pt idx="30">
                  <c:v>109.28670674448036</c:v>
                </c:pt>
                <c:pt idx="31">
                  <c:v>108.85797952475467</c:v>
                </c:pt>
                <c:pt idx="32">
                  <c:v>108.37862348148195</c:v>
                </c:pt>
                <c:pt idx="33">
                  <c:v>107.84284542000199</c:v>
                </c:pt>
                <c:pt idx="34">
                  <c:v>107.35150239416096</c:v>
                </c:pt>
                <c:pt idx="35">
                  <c:v>106.87156086844918</c:v>
                </c:pt>
                <c:pt idx="36">
                  <c:v>106.5930561166429</c:v>
                </c:pt>
                <c:pt idx="37">
                  <c:v>106.10753710032735</c:v>
                </c:pt>
                <c:pt idx="38">
                  <c:v>105.72111869054079</c:v>
                </c:pt>
                <c:pt idx="39">
                  <c:v>105.47872896076559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1F-49A5-84A4-95AB3C8E1DD1}"/>
            </c:ext>
          </c:extLst>
        </c:ser>
        <c:ser>
          <c:idx val="1"/>
          <c:order val="1"/>
          <c:tx>
            <c:strRef>
              <c:f>'Työikäiset 2019'!$A$39</c:f>
              <c:strCache>
                <c:ptCount val="1"/>
                <c:pt idx="0">
                  <c:v>Ennuste (2019): Koko maa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'Työikäiset 2019'!$B$37:$BJ$37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'Työikäiset 2019'!$B$39:$BJ$39</c:f>
              <c:numCache>
                <c:formatCode>General</c:formatCode>
                <c:ptCount val="61"/>
                <c:pt idx="39">
                  <c:v>105.46510879034091</c:v>
                </c:pt>
                <c:pt idx="40">
                  <c:v>105.22758780926955</c:v>
                </c:pt>
                <c:pt idx="41">
                  <c:v>105.02957148540284</c:v>
                </c:pt>
                <c:pt idx="42">
                  <c:v>104.89897808662489</c:v>
                </c:pt>
                <c:pt idx="43">
                  <c:v>104.89081214734313</c:v>
                </c:pt>
                <c:pt idx="44">
                  <c:v>104.84992082120384</c:v>
                </c:pt>
                <c:pt idx="45">
                  <c:v>104.82345085198482</c:v>
                </c:pt>
                <c:pt idx="46">
                  <c:v>104.76031119316083</c:v>
                </c:pt>
                <c:pt idx="47">
                  <c:v>104.68398277202515</c:v>
                </c:pt>
                <c:pt idx="48">
                  <c:v>104.55157129619957</c:v>
                </c:pt>
                <c:pt idx="49">
                  <c:v>104.42254945554757</c:v>
                </c:pt>
                <c:pt idx="50">
                  <c:v>104.27232698762813</c:v>
                </c:pt>
                <c:pt idx="51">
                  <c:v>104.06414175824075</c:v>
                </c:pt>
                <c:pt idx="52">
                  <c:v>103.79321746327716</c:v>
                </c:pt>
                <c:pt idx="53">
                  <c:v>103.4883968165779</c:v>
                </c:pt>
                <c:pt idx="54">
                  <c:v>103.26206163157931</c:v>
                </c:pt>
                <c:pt idx="55">
                  <c:v>103.07224206185961</c:v>
                </c:pt>
                <c:pt idx="56">
                  <c:v>102.93567057923011</c:v>
                </c:pt>
                <c:pt idx="57">
                  <c:v>102.84670806335659</c:v>
                </c:pt>
                <c:pt idx="58">
                  <c:v>102.80597081154338</c:v>
                </c:pt>
                <c:pt idx="59">
                  <c:v>102.59892573216891</c:v>
                </c:pt>
                <c:pt idx="60">
                  <c:v>102.29718657199108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1F-49A5-84A4-95AB3C8E1DD1}"/>
            </c:ext>
          </c:extLst>
        </c:ser>
        <c:ser>
          <c:idx val="2"/>
          <c:order val="2"/>
          <c:tx>
            <c:strRef>
              <c:f>'Työikäiset 2019'!$A$40</c:f>
              <c:strCache>
                <c:ptCount val="1"/>
                <c:pt idx="0">
                  <c:v>Toteutunut: Pohjanmaa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'Työikäiset 2019'!$B$37:$BJ$37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'Työikäiset 2019'!$B$40:$BJ$40</c:f>
              <c:numCache>
                <c:formatCode>General</c:formatCode>
                <c:ptCount val="61"/>
                <c:pt idx="0">
                  <c:v>100</c:v>
                </c:pt>
                <c:pt idx="1">
                  <c:v>100.67920394376483</c:v>
                </c:pt>
                <c:pt idx="2">
                  <c:v>101.48621508124887</c:v>
                </c:pt>
                <c:pt idx="3">
                  <c:v>101.93901771042542</c:v>
                </c:pt>
                <c:pt idx="4">
                  <c:v>102.42103341245208</c:v>
                </c:pt>
                <c:pt idx="5">
                  <c:v>102.46120138762096</c:v>
                </c:pt>
                <c:pt idx="6">
                  <c:v>102.29413912725944</c:v>
                </c:pt>
                <c:pt idx="7">
                  <c:v>101.62315136023369</c:v>
                </c:pt>
                <c:pt idx="8">
                  <c:v>100.89921489866715</c:v>
                </c:pt>
                <c:pt idx="9">
                  <c:v>100.71024283366808</c:v>
                </c:pt>
                <c:pt idx="10">
                  <c:v>100.63994887712251</c:v>
                </c:pt>
                <c:pt idx="11">
                  <c:v>100.88734708782181</c:v>
                </c:pt>
                <c:pt idx="12">
                  <c:v>101.24520723023554</c:v>
                </c:pt>
                <c:pt idx="13">
                  <c:v>101.42961475260179</c:v>
                </c:pt>
                <c:pt idx="14">
                  <c:v>101.36662406426875</c:v>
                </c:pt>
                <c:pt idx="15">
                  <c:v>101.43417929523461</c:v>
                </c:pt>
                <c:pt idx="16">
                  <c:v>101.5702026656929</c:v>
                </c:pt>
                <c:pt idx="17">
                  <c:v>101.72448420668249</c:v>
                </c:pt>
                <c:pt idx="18">
                  <c:v>101.76282636479826</c:v>
                </c:pt>
                <c:pt idx="19">
                  <c:v>101.45426328281906</c:v>
                </c:pt>
                <c:pt idx="20">
                  <c:v>101.27898484571847</c:v>
                </c:pt>
                <c:pt idx="21">
                  <c:v>101.28537520540442</c:v>
                </c:pt>
                <c:pt idx="22">
                  <c:v>101.10553222567098</c:v>
                </c:pt>
                <c:pt idx="23">
                  <c:v>101.0653642505021</c:v>
                </c:pt>
                <c:pt idx="24">
                  <c:v>101.31550118678108</c:v>
                </c:pt>
                <c:pt idx="25">
                  <c:v>101.79842979733431</c:v>
                </c:pt>
                <c:pt idx="26">
                  <c:v>101.73361329194815</c:v>
                </c:pt>
                <c:pt idx="27">
                  <c:v>102.37082344349095</c:v>
                </c:pt>
                <c:pt idx="28">
                  <c:v>102.93591382143509</c:v>
                </c:pt>
                <c:pt idx="29">
                  <c:v>103.43071024283368</c:v>
                </c:pt>
                <c:pt idx="30">
                  <c:v>103.2490414460471</c:v>
                </c:pt>
                <c:pt idx="31">
                  <c:v>103.04363702756984</c:v>
                </c:pt>
                <c:pt idx="32">
                  <c:v>102.57531495344165</c:v>
                </c:pt>
                <c:pt idx="33">
                  <c:v>102.2156289939748</c:v>
                </c:pt>
                <c:pt idx="34">
                  <c:v>101.76282636479826</c:v>
                </c:pt>
                <c:pt idx="35">
                  <c:v>101.35658207047653</c:v>
                </c:pt>
                <c:pt idx="36">
                  <c:v>100.45188972065</c:v>
                </c:pt>
                <c:pt idx="37">
                  <c:v>99.528939200292129</c:v>
                </c:pt>
                <c:pt idx="38">
                  <c:v>99.048749315318602</c:v>
                </c:pt>
                <c:pt idx="39">
                  <c:v>98.331203213438016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1F-49A5-84A4-95AB3C8E1DD1}"/>
            </c:ext>
          </c:extLst>
        </c:ser>
        <c:ser>
          <c:idx val="3"/>
          <c:order val="3"/>
          <c:tx>
            <c:strRef>
              <c:f>'Työikäiset 2019'!$A$41</c:f>
              <c:strCache>
                <c:ptCount val="1"/>
                <c:pt idx="0">
                  <c:v>Ennuste (2019): Pohjanmaa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strRef>
              <c:f>'Työikäiset 2019'!$B$37:$BJ$37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'Työikäiset 2019'!$B$41:$BJ$41</c:f>
              <c:numCache>
                <c:formatCode>General</c:formatCode>
                <c:ptCount val="61"/>
                <c:pt idx="39">
                  <c:v>98.508307467591749</c:v>
                </c:pt>
                <c:pt idx="40">
                  <c:v>98.129450429067006</c:v>
                </c:pt>
                <c:pt idx="41">
                  <c:v>97.850100419937931</c:v>
                </c:pt>
                <c:pt idx="42">
                  <c:v>97.651086361146611</c:v>
                </c:pt>
                <c:pt idx="43">
                  <c:v>97.637392733248134</c:v>
                </c:pt>
                <c:pt idx="44">
                  <c:v>97.627350739455906</c:v>
                </c:pt>
                <c:pt idx="45">
                  <c:v>97.636479824721562</c:v>
                </c:pt>
                <c:pt idx="46">
                  <c:v>97.530582435639943</c:v>
                </c:pt>
                <c:pt idx="47">
                  <c:v>97.436552857403697</c:v>
                </c:pt>
                <c:pt idx="48">
                  <c:v>97.201022457549755</c:v>
                </c:pt>
                <c:pt idx="49">
                  <c:v>97.075953989410252</c:v>
                </c:pt>
                <c:pt idx="50">
                  <c:v>96.874201205039256</c:v>
                </c:pt>
                <c:pt idx="51">
                  <c:v>96.574767208325724</c:v>
                </c:pt>
                <c:pt idx="52">
                  <c:v>96.191345627168161</c:v>
                </c:pt>
                <c:pt idx="53">
                  <c:v>95.775972247580782</c:v>
                </c:pt>
                <c:pt idx="54">
                  <c:v>95.334124520723023</c:v>
                </c:pt>
                <c:pt idx="55">
                  <c:v>94.95070293956546</c:v>
                </c:pt>
                <c:pt idx="56">
                  <c:v>94.579149169253242</c:v>
                </c:pt>
                <c:pt idx="57">
                  <c:v>94.258718276428695</c:v>
                </c:pt>
                <c:pt idx="58">
                  <c:v>93.994887712251227</c:v>
                </c:pt>
                <c:pt idx="59">
                  <c:v>93.598685411721746</c:v>
                </c:pt>
                <c:pt idx="60">
                  <c:v>93.14862150812489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1F-49A5-84A4-95AB3C8E1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903088"/>
        <c:axId val="478903480"/>
      </c:lineChart>
      <c:catAx>
        <c:axId val="47890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Vuosi</a:t>
                </a:r>
              </a:p>
            </c:rich>
          </c:tx>
          <c:layout>
            <c:manualLayout>
              <c:xMode val="edge"/>
              <c:yMode val="edge"/>
              <c:x val="0.4954870641169854"/>
              <c:y val="0.79008087211120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8903480"/>
        <c:crosses val="autoZero"/>
        <c:auto val="1"/>
        <c:lblAlgn val="ctr"/>
        <c:lblOffset val="100"/>
        <c:tickLblSkip val="5"/>
        <c:noMultiLvlLbl val="0"/>
      </c:catAx>
      <c:valAx>
        <c:axId val="478903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9030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064975968912976"/>
          <c:y val="0.85085804030813839"/>
          <c:w val="0.50710726746650514"/>
          <c:h val="0.10884006035783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n-lt"/>
          <a:cs typeface="Arial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fi-FI" sz="2800" b="0"/>
              <a:t>15-64-vuotiaan väestön kehitys 1980 - 2019 </a:t>
            </a:r>
          </a:p>
          <a:p>
            <a:pPr>
              <a:defRPr sz="2800" b="0"/>
            </a:pPr>
            <a:r>
              <a:rPr lang="fi-FI" sz="2800" b="0"/>
              <a:t>ja ennuste 2019 - 2040 </a:t>
            </a:r>
            <a:r>
              <a:rPr lang="fi-FI" sz="1600" b="0"/>
              <a:t>(1980=100)</a:t>
            </a:r>
          </a:p>
        </c:rich>
      </c:tx>
      <c:layout>
        <c:manualLayout>
          <c:xMode val="edge"/>
          <c:yMode val="edge"/>
          <c:x val="0.22606022133940684"/>
          <c:y val="2.42037782815100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421096404038672E-2"/>
          <c:y val="0.18981238992931571"/>
          <c:w val="0.87955347928296856"/>
          <c:h val="0.52610769775776378"/>
        </c:manualLayout>
      </c:layout>
      <c:lineChart>
        <c:grouping val="standard"/>
        <c:varyColors val="0"/>
        <c:ser>
          <c:idx val="0"/>
          <c:order val="0"/>
          <c:tx>
            <c:strRef>
              <c:f>yhdiste!$A$56</c:f>
              <c:strCache>
                <c:ptCount val="1"/>
                <c:pt idx="0">
                  <c:v>Toteutunut: Pietarsaaren seutu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yhdiste!$B$56:$BJ$56</c:f>
              <c:numCache>
                <c:formatCode>General</c:formatCode>
                <c:ptCount val="61"/>
                <c:pt idx="0">
                  <c:v>100</c:v>
                </c:pt>
                <c:pt idx="1">
                  <c:v>100.7691535966291</c:v>
                </c:pt>
                <c:pt idx="2">
                  <c:v>101.36441159749859</c:v>
                </c:pt>
                <c:pt idx="3">
                  <c:v>101.81921546333143</c:v>
                </c:pt>
                <c:pt idx="4">
                  <c:v>102.22385713807979</c:v>
                </c:pt>
                <c:pt idx="5">
                  <c:v>102.20713640771828</c:v>
                </c:pt>
                <c:pt idx="6">
                  <c:v>102.05330568839246</c:v>
                </c:pt>
                <c:pt idx="7">
                  <c:v>101.78911814868073</c:v>
                </c:pt>
                <c:pt idx="8">
                  <c:v>101.31759355248637</c:v>
                </c:pt>
                <c:pt idx="9">
                  <c:v>101.34769086713709</c:v>
                </c:pt>
                <c:pt idx="10">
                  <c:v>101.06343845099155</c:v>
                </c:pt>
                <c:pt idx="11">
                  <c:v>101.37109988964319</c:v>
                </c:pt>
                <c:pt idx="12">
                  <c:v>101.65200815971642</c:v>
                </c:pt>
                <c:pt idx="13">
                  <c:v>101.47476841788449</c:v>
                </c:pt>
                <c:pt idx="14">
                  <c:v>101.09353576564224</c:v>
                </c:pt>
                <c:pt idx="15">
                  <c:v>100.7959067652075</c:v>
                </c:pt>
                <c:pt idx="16">
                  <c:v>100.65545263017088</c:v>
                </c:pt>
                <c:pt idx="17">
                  <c:v>100.69558238303848</c:v>
                </c:pt>
                <c:pt idx="18">
                  <c:v>100.29094070829015</c:v>
                </c:pt>
                <c:pt idx="19">
                  <c:v>99.929772932481683</c:v>
                </c:pt>
                <c:pt idx="20">
                  <c:v>99.836136842457279</c:v>
                </c:pt>
                <c:pt idx="21">
                  <c:v>99.44821589807043</c:v>
                </c:pt>
                <c:pt idx="22">
                  <c:v>99.495033943082632</c:v>
                </c:pt>
                <c:pt idx="23">
                  <c:v>99.772598067083578</c:v>
                </c:pt>
                <c:pt idx="24">
                  <c:v>100.27756412400093</c:v>
                </c:pt>
                <c:pt idx="25">
                  <c:v>100.7825301809183</c:v>
                </c:pt>
                <c:pt idx="26">
                  <c:v>100.76246530448449</c:v>
                </c:pt>
                <c:pt idx="27">
                  <c:v>101.29752867605258</c:v>
                </c:pt>
                <c:pt idx="28">
                  <c:v>101.90950740728356</c:v>
                </c:pt>
                <c:pt idx="29">
                  <c:v>101.97973447480186</c:v>
                </c:pt>
                <c:pt idx="30">
                  <c:v>101.73561181152392</c:v>
                </c:pt>
                <c:pt idx="31">
                  <c:v>101.10356820385915</c:v>
                </c:pt>
                <c:pt idx="32">
                  <c:v>100.56850483229107</c:v>
                </c:pt>
                <c:pt idx="33">
                  <c:v>99.986623415710795</c:v>
                </c:pt>
                <c:pt idx="34">
                  <c:v>99.130522021201884</c:v>
                </c:pt>
                <c:pt idx="35">
                  <c:v>98.381433301006595</c:v>
                </c:pt>
                <c:pt idx="36">
                  <c:v>97.354780456810346</c:v>
                </c:pt>
                <c:pt idx="37">
                  <c:v>96.839781961676081</c:v>
                </c:pt>
                <c:pt idx="38">
                  <c:v>96.140855432565303</c:v>
                </c:pt>
                <c:pt idx="39">
                  <c:v>96.140855432565303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2-4D28-89A3-5FA695844B28}"/>
            </c:ext>
          </c:extLst>
        </c:ser>
        <c:ser>
          <c:idx val="1"/>
          <c:order val="1"/>
          <c:tx>
            <c:strRef>
              <c:f>yhdiste!$A$57</c:f>
              <c:strCache>
                <c:ptCount val="1"/>
                <c:pt idx="0">
                  <c:v>Ennuste (2019): Pietarsaaren seutu</c:v>
                </c:pt>
              </c:strCache>
            </c:strRef>
          </c:tx>
          <c:spPr>
            <a:ln w="28575">
              <a:prstDash val="sysDash"/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yhdiste!$B$57:$BJ$57</c:f>
              <c:numCache>
                <c:formatCode>General</c:formatCode>
                <c:ptCount val="61"/>
                <c:pt idx="39">
                  <c:v>95.669330836370932</c:v>
                </c:pt>
                <c:pt idx="40">
                  <c:v>95.164364779453564</c:v>
                </c:pt>
                <c:pt idx="41">
                  <c:v>94.78982041935592</c:v>
                </c:pt>
                <c:pt idx="42">
                  <c:v>94.656054576463902</c:v>
                </c:pt>
                <c:pt idx="43">
                  <c:v>94.646022138247005</c:v>
                </c:pt>
                <c:pt idx="44">
                  <c:v>94.528977025716486</c:v>
                </c:pt>
                <c:pt idx="45">
                  <c:v>94.365113868173765</c:v>
                </c:pt>
                <c:pt idx="46">
                  <c:v>94.134367789185035</c:v>
                </c:pt>
                <c:pt idx="47">
                  <c:v>93.927030732702406</c:v>
                </c:pt>
                <c:pt idx="48">
                  <c:v>93.412032237568127</c:v>
                </c:pt>
                <c:pt idx="49">
                  <c:v>93.017423001036676</c:v>
                </c:pt>
                <c:pt idx="50">
                  <c:v>92.659599371300544</c:v>
                </c:pt>
                <c:pt idx="51">
                  <c:v>92.178042336889277</c:v>
                </c:pt>
                <c:pt idx="52">
                  <c:v>91.883757482526846</c:v>
                </c:pt>
                <c:pt idx="53">
                  <c:v>91.445674347055487</c:v>
                </c:pt>
                <c:pt idx="54">
                  <c:v>90.893890245125903</c:v>
                </c:pt>
                <c:pt idx="55">
                  <c:v>90.455807109654558</c:v>
                </c:pt>
                <c:pt idx="56">
                  <c:v>89.990970805604789</c:v>
                </c:pt>
                <c:pt idx="57">
                  <c:v>89.593017423001029</c:v>
                </c:pt>
                <c:pt idx="58">
                  <c:v>89.298732568638599</c:v>
                </c:pt>
                <c:pt idx="59">
                  <c:v>88.92418820854094</c:v>
                </c:pt>
                <c:pt idx="60">
                  <c:v>88.536267264154105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2-4D28-89A3-5FA695844B28}"/>
            </c:ext>
          </c:extLst>
        </c:ser>
        <c:ser>
          <c:idx val="2"/>
          <c:order val="2"/>
          <c:tx>
            <c:strRef>
              <c:f>yhdiste!$A$58</c:f>
              <c:strCache>
                <c:ptCount val="1"/>
                <c:pt idx="0">
                  <c:v>Toteutunut: Kyrönmaa</c:v>
                </c:pt>
              </c:strCache>
            </c:strRef>
          </c:tx>
          <c:spPr>
            <a:ln w="3175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yhdiste!$B$58:$BJ$58</c:f>
              <c:numCache>
                <c:formatCode>General</c:formatCode>
                <c:ptCount val="61"/>
                <c:pt idx="0">
                  <c:v>100</c:v>
                </c:pt>
                <c:pt idx="1">
                  <c:v>100.44731610337972</c:v>
                </c:pt>
                <c:pt idx="2">
                  <c:v>100.83250497017893</c:v>
                </c:pt>
                <c:pt idx="3">
                  <c:v>102.06262425447316</c:v>
                </c:pt>
                <c:pt idx="4">
                  <c:v>101.8141153081511</c:v>
                </c:pt>
                <c:pt idx="5">
                  <c:v>101.70228628230615</c:v>
                </c:pt>
                <c:pt idx="6">
                  <c:v>101.64015904572565</c:v>
                </c:pt>
                <c:pt idx="7">
                  <c:v>100.80765407554672</c:v>
                </c:pt>
                <c:pt idx="8">
                  <c:v>99.602385685884684</c:v>
                </c:pt>
                <c:pt idx="9">
                  <c:v>100.21123260437376</c:v>
                </c:pt>
                <c:pt idx="10">
                  <c:v>100.50944333996024</c:v>
                </c:pt>
                <c:pt idx="11">
                  <c:v>101.25497017892644</c:v>
                </c:pt>
                <c:pt idx="12">
                  <c:v>102.16202783300199</c:v>
                </c:pt>
                <c:pt idx="13">
                  <c:v>102.07504970178927</c:v>
                </c:pt>
                <c:pt idx="14">
                  <c:v>101.55318091451294</c:v>
                </c:pt>
                <c:pt idx="15">
                  <c:v>100.7828031809145</c:v>
                </c:pt>
                <c:pt idx="16">
                  <c:v>100.43489065606362</c:v>
                </c:pt>
                <c:pt idx="17">
                  <c:v>99.863320079522865</c:v>
                </c:pt>
                <c:pt idx="18">
                  <c:v>100.18638170974154</c:v>
                </c:pt>
                <c:pt idx="19">
                  <c:v>99.962723658051686</c:v>
                </c:pt>
                <c:pt idx="20">
                  <c:v>99.602385685884684</c:v>
                </c:pt>
                <c:pt idx="21">
                  <c:v>99.117793240556665</c:v>
                </c:pt>
                <c:pt idx="22">
                  <c:v>99.565109343936385</c:v>
                </c:pt>
                <c:pt idx="23">
                  <c:v>99.068091451292247</c:v>
                </c:pt>
                <c:pt idx="24">
                  <c:v>99.565109343936385</c:v>
                </c:pt>
                <c:pt idx="25">
                  <c:v>100.32306163021869</c:v>
                </c:pt>
                <c:pt idx="26">
                  <c:v>100.38518886679921</c:v>
                </c:pt>
                <c:pt idx="27">
                  <c:v>100.3479125248509</c:v>
                </c:pt>
                <c:pt idx="28">
                  <c:v>99.652087475149102</c:v>
                </c:pt>
                <c:pt idx="29">
                  <c:v>99.801192842942342</c:v>
                </c:pt>
                <c:pt idx="30">
                  <c:v>99.527833001988071</c:v>
                </c:pt>
                <c:pt idx="31">
                  <c:v>98.707753479125245</c:v>
                </c:pt>
                <c:pt idx="32">
                  <c:v>97.278827037773368</c:v>
                </c:pt>
                <c:pt idx="33">
                  <c:v>95.949304174950299</c:v>
                </c:pt>
                <c:pt idx="34">
                  <c:v>94.980119284294233</c:v>
                </c:pt>
                <c:pt idx="35">
                  <c:v>93.464214711729625</c:v>
                </c:pt>
                <c:pt idx="36">
                  <c:v>92.383200795228632</c:v>
                </c:pt>
                <c:pt idx="37">
                  <c:v>90.929423459244532</c:v>
                </c:pt>
                <c:pt idx="38">
                  <c:v>90.072067594433406</c:v>
                </c:pt>
                <c:pt idx="39">
                  <c:v>90.072067594433406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22-4D28-89A3-5FA695844B28}"/>
            </c:ext>
          </c:extLst>
        </c:ser>
        <c:ser>
          <c:idx val="3"/>
          <c:order val="3"/>
          <c:tx>
            <c:strRef>
              <c:f>yhdiste!$A$59</c:f>
              <c:strCache>
                <c:ptCount val="1"/>
                <c:pt idx="0">
                  <c:v>Ennuste (2019): Kyrönmaa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yhdiste!$B$59:$BJ$59</c:f>
              <c:numCache>
                <c:formatCode>General</c:formatCode>
                <c:ptCount val="61"/>
                <c:pt idx="39">
                  <c:v>89.202286282306162</c:v>
                </c:pt>
                <c:pt idx="40">
                  <c:v>88.195825049701796</c:v>
                </c:pt>
                <c:pt idx="41">
                  <c:v>87.91003976143142</c:v>
                </c:pt>
                <c:pt idx="42">
                  <c:v>86.891153081510936</c:v>
                </c:pt>
                <c:pt idx="43">
                  <c:v>86.617793240556665</c:v>
                </c:pt>
                <c:pt idx="44">
                  <c:v>86.319582504970185</c:v>
                </c:pt>
                <c:pt idx="45">
                  <c:v>85.810139165009929</c:v>
                </c:pt>
                <c:pt idx="46">
                  <c:v>85.661033797216703</c:v>
                </c:pt>
                <c:pt idx="47">
                  <c:v>85.213717693836983</c:v>
                </c:pt>
                <c:pt idx="48">
                  <c:v>84.555168986083501</c:v>
                </c:pt>
                <c:pt idx="49">
                  <c:v>84.16998011928429</c:v>
                </c:pt>
                <c:pt idx="50">
                  <c:v>83.250497017892641</c:v>
                </c:pt>
                <c:pt idx="51">
                  <c:v>82.591948310139159</c:v>
                </c:pt>
                <c:pt idx="52">
                  <c:v>81.684890656063615</c:v>
                </c:pt>
                <c:pt idx="53">
                  <c:v>80.554174950298204</c:v>
                </c:pt>
                <c:pt idx="54">
                  <c:v>79.746520874751496</c:v>
                </c:pt>
                <c:pt idx="55">
                  <c:v>79.025844930417506</c:v>
                </c:pt>
                <c:pt idx="56">
                  <c:v>78.33001988071571</c:v>
                </c:pt>
                <c:pt idx="57">
                  <c:v>77.62176938369781</c:v>
                </c:pt>
                <c:pt idx="58">
                  <c:v>77.162027833001986</c:v>
                </c:pt>
                <c:pt idx="59">
                  <c:v>76.478628230616295</c:v>
                </c:pt>
                <c:pt idx="60">
                  <c:v>75.85735586481114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22-4D28-89A3-5FA695844B28}"/>
            </c:ext>
          </c:extLst>
        </c:ser>
        <c:ser>
          <c:idx val="4"/>
          <c:order val="4"/>
          <c:tx>
            <c:strRef>
              <c:f>yhdiste!$A$60</c:f>
              <c:strCache>
                <c:ptCount val="1"/>
                <c:pt idx="0">
                  <c:v>Toteutunut: Suupohjan rannikkoseutu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yhdiste!$B$60:$BJ$60</c:f>
              <c:numCache>
                <c:formatCode>General</c:formatCode>
                <c:ptCount val="61"/>
                <c:pt idx="0">
                  <c:v>100</c:v>
                </c:pt>
                <c:pt idx="1">
                  <c:v>99.87058738946007</c:v>
                </c:pt>
                <c:pt idx="2">
                  <c:v>100.15817096843772</c:v>
                </c:pt>
                <c:pt idx="3">
                  <c:v>100.04313753684664</c:v>
                </c:pt>
                <c:pt idx="4">
                  <c:v>99.712416421022368</c:v>
                </c:pt>
                <c:pt idx="5">
                  <c:v>99.201955568337056</c:v>
                </c:pt>
                <c:pt idx="6">
                  <c:v>98.123517147170887</c:v>
                </c:pt>
                <c:pt idx="7">
                  <c:v>96.879718168092595</c:v>
                </c:pt>
                <c:pt idx="8">
                  <c:v>95.758142210079797</c:v>
                </c:pt>
                <c:pt idx="9">
                  <c:v>95.168595873175647</c:v>
                </c:pt>
                <c:pt idx="10">
                  <c:v>94.449636925731539</c:v>
                </c:pt>
                <c:pt idx="11">
                  <c:v>93.694730030915224</c:v>
                </c:pt>
                <c:pt idx="12">
                  <c:v>92.982960672945566</c:v>
                </c:pt>
                <c:pt idx="13">
                  <c:v>92.249622546552587</c:v>
                </c:pt>
                <c:pt idx="14">
                  <c:v>91.128046588539789</c:v>
                </c:pt>
                <c:pt idx="15">
                  <c:v>90.768567114817742</c:v>
                </c:pt>
                <c:pt idx="16">
                  <c:v>90.042418577899198</c:v>
                </c:pt>
                <c:pt idx="17">
                  <c:v>88.741102883025377</c:v>
                </c:pt>
                <c:pt idx="18">
                  <c:v>87.375080882881591</c:v>
                </c:pt>
                <c:pt idx="19">
                  <c:v>86.577036451218632</c:v>
                </c:pt>
                <c:pt idx="20">
                  <c:v>85.908404630095632</c:v>
                </c:pt>
                <c:pt idx="21">
                  <c:v>84.520813861528509</c:v>
                </c:pt>
                <c:pt idx="22">
                  <c:v>84.765259903659498</c:v>
                </c:pt>
                <c:pt idx="23">
                  <c:v>83.974405061470989</c:v>
                </c:pt>
                <c:pt idx="24">
                  <c:v>83.593356819325621</c:v>
                </c:pt>
                <c:pt idx="25">
                  <c:v>83.507081745632334</c:v>
                </c:pt>
                <c:pt idx="26">
                  <c:v>82.320799482349557</c:v>
                </c:pt>
                <c:pt idx="27">
                  <c:v>81.616219713854349</c:v>
                </c:pt>
                <c:pt idx="28">
                  <c:v>81.630598892803221</c:v>
                </c:pt>
                <c:pt idx="29">
                  <c:v>81.048242145373493</c:v>
                </c:pt>
                <c:pt idx="30">
                  <c:v>79.703788913653028</c:v>
                </c:pt>
                <c:pt idx="31">
                  <c:v>77.841685239772801</c:v>
                </c:pt>
                <c:pt idx="32">
                  <c:v>76.21683801854914</c:v>
                </c:pt>
                <c:pt idx="33">
                  <c:v>74.505715723632179</c:v>
                </c:pt>
                <c:pt idx="34">
                  <c:v>72.967143576101805</c:v>
                </c:pt>
                <c:pt idx="35">
                  <c:v>71.795240491767913</c:v>
                </c:pt>
                <c:pt idx="36">
                  <c:v>70.364512186354162</c:v>
                </c:pt>
                <c:pt idx="37">
                  <c:v>69.11352361780142</c:v>
                </c:pt>
                <c:pt idx="38">
                  <c:v>67.718743259759876</c:v>
                </c:pt>
                <c:pt idx="39">
                  <c:v>67.718743259759876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22-4D28-89A3-5FA695844B28}"/>
            </c:ext>
          </c:extLst>
        </c:ser>
        <c:ser>
          <c:idx val="5"/>
          <c:order val="5"/>
          <c:tx>
            <c:strRef>
              <c:f>yhdiste!$A$61</c:f>
              <c:strCache>
                <c:ptCount val="1"/>
                <c:pt idx="0">
                  <c:v>Ennuste (2019): Suupohjan rannikkoseutu</c:v>
                </c:pt>
              </c:strCache>
            </c:strRef>
          </c:tx>
          <c:spPr>
            <a:ln>
              <a:solidFill>
                <a:srgbClr val="4F81BD"/>
              </a:solidFill>
              <a:prstDash val="sysDash"/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yhdiste!$B$61:$BJ$61</c:f>
              <c:numCache>
                <c:formatCode>General</c:formatCode>
                <c:ptCount val="61"/>
                <c:pt idx="39">
                  <c:v>66.302394133294982</c:v>
                </c:pt>
                <c:pt idx="40">
                  <c:v>65.216766122654406</c:v>
                </c:pt>
                <c:pt idx="41">
                  <c:v>64.210223596232652</c:v>
                </c:pt>
                <c:pt idx="42">
                  <c:v>63.469695880365229</c:v>
                </c:pt>
                <c:pt idx="43">
                  <c:v>63.045510101373218</c:v>
                </c:pt>
                <c:pt idx="44">
                  <c:v>62.549428427636776</c:v>
                </c:pt>
                <c:pt idx="45">
                  <c:v>62.333740743403553</c:v>
                </c:pt>
                <c:pt idx="46">
                  <c:v>61.816090301243797</c:v>
                </c:pt>
                <c:pt idx="47">
                  <c:v>61.399094111726214</c:v>
                </c:pt>
                <c:pt idx="48">
                  <c:v>60.982097922208645</c:v>
                </c:pt>
                <c:pt idx="49">
                  <c:v>60.787979006398729</c:v>
                </c:pt>
                <c:pt idx="50">
                  <c:v>60.457257890574446</c:v>
                </c:pt>
                <c:pt idx="51">
                  <c:v>60.255949385290094</c:v>
                </c:pt>
                <c:pt idx="52">
                  <c:v>59.989934574735784</c:v>
                </c:pt>
                <c:pt idx="53">
                  <c:v>59.910849090516926</c:v>
                </c:pt>
                <c:pt idx="54">
                  <c:v>59.659213458911495</c:v>
                </c:pt>
                <c:pt idx="55">
                  <c:v>59.580127974692644</c:v>
                </c:pt>
                <c:pt idx="56">
                  <c:v>59.508232079948229</c:v>
                </c:pt>
                <c:pt idx="57">
                  <c:v>59.450715364152707</c:v>
                </c:pt>
                <c:pt idx="58">
                  <c:v>59.436336185203821</c:v>
                </c:pt>
                <c:pt idx="59">
                  <c:v>59.335681932561648</c:v>
                </c:pt>
                <c:pt idx="60">
                  <c:v>59.242217269393919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022-4D28-89A3-5FA695844B28}"/>
            </c:ext>
          </c:extLst>
        </c:ser>
        <c:ser>
          <c:idx val="6"/>
          <c:order val="6"/>
          <c:tx>
            <c:strRef>
              <c:f>yhdiste!$A$62</c:f>
              <c:strCache>
                <c:ptCount val="1"/>
                <c:pt idx="0">
                  <c:v>Toteutunut: Vaasan seutu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yhdiste!$B$62:$BJ$62</c:f>
              <c:numCache>
                <c:formatCode>General</c:formatCode>
                <c:ptCount val="61"/>
                <c:pt idx="0">
                  <c:v>100</c:v>
                </c:pt>
                <c:pt idx="1">
                  <c:v>100.85991678224688</c:v>
                </c:pt>
                <c:pt idx="2">
                  <c:v>101.96081830790568</c:v>
                </c:pt>
                <c:pt idx="3">
                  <c:v>102.44105409153951</c:v>
                </c:pt>
                <c:pt idx="4">
                  <c:v>103.26109570041608</c:v>
                </c:pt>
                <c:pt idx="5">
                  <c:v>103.48474341192788</c:v>
                </c:pt>
                <c:pt idx="6">
                  <c:v>103.51595006934812</c:v>
                </c:pt>
                <c:pt idx="7">
                  <c:v>102.79472954230235</c:v>
                </c:pt>
                <c:pt idx="8">
                  <c:v>102.10298196948682</c:v>
                </c:pt>
                <c:pt idx="9">
                  <c:v>101.78571428571428</c:v>
                </c:pt>
                <c:pt idx="10">
                  <c:v>101.93134535367545</c:v>
                </c:pt>
                <c:pt idx="11">
                  <c:v>102.31969486823856</c:v>
                </c:pt>
                <c:pt idx="12">
                  <c:v>102.89875173370319</c:v>
                </c:pt>
                <c:pt idx="13">
                  <c:v>103.52981969486822</c:v>
                </c:pt>
                <c:pt idx="14">
                  <c:v>103.95110957004161</c:v>
                </c:pt>
                <c:pt idx="15">
                  <c:v>104.42787794729543</c:v>
                </c:pt>
                <c:pt idx="16">
                  <c:v>104.98266296809986</c:v>
                </c:pt>
                <c:pt idx="17">
                  <c:v>105.64840499306518</c:v>
                </c:pt>
                <c:pt idx="18">
                  <c:v>106.21532593619972</c:v>
                </c:pt>
                <c:pt idx="19">
                  <c:v>106.04022191400833</c:v>
                </c:pt>
                <c:pt idx="20">
                  <c:v>105.96740638002773</c:v>
                </c:pt>
                <c:pt idx="21">
                  <c:v>106.58287101248267</c:v>
                </c:pt>
                <c:pt idx="22">
                  <c:v>106.09570041608876</c:v>
                </c:pt>
                <c:pt idx="23">
                  <c:v>106.13557558945908</c:v>
                </c:pt>
                <c:pt idx="24">
                  <c:v>106.37135922330097</c:v>
                </c:pt>
                <c:pt idx="25">
                  <c:v>106.94174757281554</c:v>
                </c:pt>
                <c:pt idx="26">
                  <c:v>107.10644937586684</c:v>
                </c:pt>
                <c:pt idx="27">
                  <c:v>108.21428571428571</c:v>
                </c:pt>
                <c:pt idx="28">
                  <c:v>109.0638002773925</c:v>
                </c:pt>
                <c:pt idx="29">
                  <c:v>110.08668515950069</c:v>
                </c:pt>
                <c:pt idx="30">
                  <c:v>110.23058252427185</c:v>
                </c:pt>
                <c:pt idx="31">
                  <c:v>110.73162274618585</c:v>
                </c:pt>
                <c:pt idx="32">
                  <c:v>110.71081830790568</c:v>
                </c:pt>
                <c:pt idx="33">
                  <c:v>110.92753120665742</c:v>
                </c:pt>
                <c:pt idx="34">
                  <c:v>111.01768377253813</c:v>
                </c:pt>
                <c:pt idx="35">
                  <c:v>111.12864077669904</c:v>
                </c:pt>
                <c:pt idx="36">
                  <c:v>110.43862690707351</c:v>
                </c:pt>
                <c:pt idx="37">
                  <c:v>109.45735090152566</c:v>
                </c:pt>
                <c:pt idx="38">
                  <c:v>109.3637309292649</c:v>
                </c:pt>
                <c:pt idx="39">
                  <c:v>109.3637309292649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022-4D28-89A3-5FA695844B28}"/>
            </c:ext>
          </c:extLst>
        </c:ser>
        <c:ser>
          <c:idx val="7"/>
          <c:order val="7"/>
          <c:tx>
            <c:strRef>
              <c:f>yhdiste!$A$63</c:f>
              <c:strCache>
                <c:ptCount val="1"/>
                <c:pt idx="0">
                  <c:v>Ennuste (2019): Vaasan seutu</c:v>
                </c:pt>
              </c:strCache>
            </c:strRef>
          </c:tx>
          <c:spPr>
            <a:ln>
              <a:solidFill>
                <a:srgbClr val="F79646"/>
              </a:solidFill>
              <a:prstDash val="sysDash"/>
            </a:ln>
          </c:spPr>
          <c:marker>
            <c:symbol val="none"/>
          </c:marker>
          <c:cat>
            <c:strRef>
              <c:f>yhdiste!$B$55:$BJ$55</c:f>
              <c:strCache>
                <c:ptCount val="6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</c:strCache>
            </c:strRef>
          </c:cat>
          <c:val>
            <c:numRef>
              <c:f>yhdiste!$B$63:$BJ$63</c:f>
              <c:numCache>
                <c:formatCode>General</c:formatCode>
                <c:ptCount val="61"/>
                <c:pt idx="39">
                  <c:v>109.04472954230235</c:v>
                </c:pt>
                <c:pt idx="40">
                  <c:v>108.98925104022193</c:v>
                </c:pt>
                <c:pt idx="41">
                  <c:v>108.93550624133148</c:v>
                </c:pt>
                <c:pt idx="42">
                  <c:v>108.94764216366157</c:v>
                </c:pt>
                <c:pt idx="43">
                  <c:v>109.06726768377253</c:v>
                </c:pt>
                <c:pt idx="44">
                  <c:v>109.27011095700416</c:v>
                </c:pt>
                <c:pt idx="45">
                  <c:v>109.49549237170598</c:v>
                </c:pt>
                <c:pt idx="46">
                  <c:v>109.55963938973647</c:v>
                </c:pt>
                <c:pt idx="47">
                  <c:v>109.6515256588072</c:v>
                </c:pt>
                <c:pt idx="48">
                  <c:v>109.66366158113732</c:v>
                </c:pt>
                <c:pt idx="49">
                  <c:v>109.73127600554784</c:v>
                </c:pt>
                <c:pt idx="50">
                  <c:v>109.74167822468794</c:v>
                </c:pt>
                <c:pt idx="51">
                  <c:v>109.5631067961165</c:v>
                </c:pt>
                <c:pt idx="52">
                  <c:v>109.17822468793344</c:v>
                </c:pt>
                <c:pt idx="53">
                  <c:v>108.79334257975034</c:v>
                </c:pt>
                <c:pt idx="54">
                  <c:v>108.4136615811373</c:v>
                </c:pt>
                <c:pt idx="55">
                  <c:v>108.03224687933425</c:v>
                </c:pt>
                <c:pt idx="56">
                  <c:v>107.68203883495147</c:v>
                </c:pt>
                <c:pt idx="57">
                  <c:v>107.39251040221913</c:v>
                </c:pt>
                <c:pt idx="58">
                  <c:v>107.1116504854369</c:v>
                </c:pt>
                <c:pt idx="59">
                  <c:v>106.67302357836338</c:v>
                </c:pt>
                <c:pt idx="60">
                  <c:v>106.12864077669903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22-4D28-89A3-5FA695844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251136"/>
        <c:axId val="184253056"/>
      </c:lineChart>
      <c:catAx>
        <c:axId val="1842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253056"/>
        <c:crosses val="autoZero"/>
        <c:auto val="1"/>
        <c:lblAlgn val="ctr"/>
        <c:lblOffset val="100"/>
        <c:tickLblSkip val="5"/>
        <c:noMultiLvlLbl val="0"/>
      </c:catAx>
      <c:valAx>
        <c:axId val="184253056"/>
        <c:scaling>
          <c:orientation val="minMax"/>
          <c:max val="125"/>
          <c:min val="55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42511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8656596819877042"/>
          <c:y val="0.7796909735838029"/>
          <c:w val="0.73580897631878872"/>
          <c:h val="0.15700911646399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en-US" sz="2800" b="0"/>
              <a:t>15 - 64-vuotiaan väestön muutosennuste Pohjanmaan kunnissa</a:t>
            </a:r>
          </a:p>
        </c:rich>
      </c:tx>
      <c:layout>
        <c:manualLayout>
          <c:xMode val="edge"/>
          <c:yMode val="edge"/>
          <c:x val="0.12722975321515467"/>
          <c:y val="2.24466891133557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08716428694589"/>
          <c:y val="0.122513029020515"/>
          <c:w val="0.8027018520495165"/>
          <c:h val="0.771276687157566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'020_vaenn_tau_102'!$B$23</c:f>
              <c:strCache>
                <c:ptCount val="1"/>
                <c:pt idx="0">
                  <c:v>Muutos 2014-2020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57-43B6-9425-ED60C731584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8D57-43B6-9425-ED60C731584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'020_vaenn_tau_102'!$A$24:$A$37</c:f>
              <c:strCache>
                <c:ptCount val="14"/>
                <c:pt idx="0">
                  <c:v>Kaskinen</c:v>
                </c:pt>
                <c:pt idx="1">
                  <c:v>Kristiinankaupunki</c:v>
                </c:pt>
                <c:pt idx="2">
                  <c:v>Vöyri</c:v>
                </c:pt>
                <c:pt idx="3">
                  <c:v>Kruunupyy</c:v>
                </c:pt>
                <c:pt idx="4">
                  <c:v>Maalahti</c:v>
                </c:pt>
                <c:pt idx="5">
                  <c:v>Korsnäs</c:v>
                </c:pt>
                <c:pt idx="6">
                  <c:v>Pietarsaari</c:v>
                </c:pt>
                <c:pt idx="7">
                  <c:v>Laihia</c:v>
                </c:pt>
                <c:pt idx="8">
                  <c:v>Uusikaarlepyy</c:v>
                </c:pt>
                <c:pt idx="9">
                  <c:v>Pedersören kunta</c:v>
                </c:pt>
                <c:pt idx="10">
                  <c:v>Mustasaari</c:v>
                </c:pt>
                <c:pt idx="11">
                  <c:v>Närpiö</c:v>
                </c:pt>
                <c:pt idx="12">
                  <c:v>Vaasa</c:v>
                </c:pt>
                <c:pt idx="13">
                  <c:v>Luoto</c:v>
                </c:pt>
              </c:strCache>
            </c:strRef>
          </c:cat>
          <c:val>
            <c:numRef>
              <c:f>'020_vaenn_tau_102'!$B$24:$B$37</c:f>
              <c:numCache>
                <c:formatCode>0.0</c:formatCode>
                <c:ptCount val="14"/>
                <c:pt idx="0">
                  <c:v>-21.114864864864867</c:v>
                </c:pt>
                <c:pt idx="1">
                  <c:v>-19.124218051831992</c:v>
                </c:pt>
                <c:pt idx="2">
                  <c:v>-8.2365649473399944</c:v>
                </c:pt>
                <c:pt idx="3">
                  <c:v>-7.1332436069986542</c:v>
                </c:pt>
                <c:pt idx="4">
                  <c:v>-6.7818715357026411</c:v>
                </c:pt>
                <c:pt idx="5">
                  <c:v>-7.6342281879194633</c:v>
                </c:pt>
                <c:pt idx="6">
                  <c:v>-5.9791796423169323</c:v>
                </c:pt>
                <c:pt idx="7">
                  <c:v>-1.6562701656270167</c:v>
                </c:pt>
                <c:pt idx="8">
                  <c:v>-2.6685727900881582</c:v>
                </c:pt>
                <c:pt idx="9">
                  <c:v>-2.6188620420888542</c:v>
                </c:pt>
                <c:pt idx="10">
                  <c:v>-1.1892177589852009</c:v>
                </c:pt>
                <c:pt idx="11">
                  <c:v>-0.8723686705860042</c:v>
                </c:pt>
                <c:pt idx="12">
                  <c:v>2.6179932542505107</c:v>
                </c:pt>
                <c:pt idx="13">
                  <c:v>10.420775805391189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57-43B6-9425-ED60C7315845}"/>
            </c:ext>
          </c:extLst>
        </c:ser>
        <c:ser>
          <c:idx val="1"/>
          <c:order val="1"/>
          <c:tx>
            <c:strRef>
              <c:f>'020_vaenn_tau_102'!$C$23</c:f>
              <c:strCache>
                <c:ptCount val="1"/>
                <c:pt idx="0">
                  <c:v>Muutos 2014-2030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'020_vaenn_tau_102'!$A$24:$A$37</c:f>
              <c:strCache>
                <c:ptCount val="14"/>
                <c:pt idx="0">
                  <c:v>Kaskinen</c:v>
                </c:pt>
                <c:pt idx="1">
                  <c:v>Kristiinankaupunki</c:v>
                </c:pt>
                <c:pt idx="2">
                  <c:v>Vöyri</c:v>
                </c:pt>
                <c:pt idx="3">
                  <c:v>Kruunupyy</c:v>
                </c:pt>
                <c:pt idx="4">
                  <c:v>Maalahti</c:v>
                </c:pt>
                <c:pt idx="5">
                  <c:v>Korsnäs</c:v>
                </c:pt>
                <c:pt idx="6">
                  <c:v>Pietarsaari</c:v>
                </c:pt>
                <c:pt idx="7">
                  <c:v>Laihia</c:v>
                </c:pt>
                <c:pt idx="8">
                  <c:v>Uusikaarlepyy</c:v>
                </c:pt>
                <c:pt idx="9">
                  <c:v>Pedersören kunta</c:v>
                </c:pt>
                <c:pt idx="10">
                  <c:v>Mustasaari</c:v>
                </c:pt>
                <c:pt idx="11">
                  <c:v>Närpiö</c:v>
                </c:pt>
                <c:pt idx="12">
                  <c:v>Vaasa</c:v>
                </c:pt>
                <c:pt idx="13">
                  <c:v>Luoto</c:v>
                </c:pt>
              </c:strCache>
            </c:strRef>
          </c:cat>
          <c:val>
            <c:numRef>
              <c:f>'020_vaenn_tau_102'!$C$24:$C$37</c:f>
              <c:numCache>
                <c:formatCode>0.0</c:formatCode>
                <c:ptCount val="14"/>
                <c:pt idx="0">
                  <c:v>-27.533783783783782</c:v>
                </c:pt>
                <c:pt idx="1">
                  <c:v>-24.515936848376526</c:v>
                </c:pt>
                <c:pt idx="2">
                  <c:v>-13.745611666216581</c:v>
                </c:pt>
                <c:pt idx="3">
                  <c:v>-13.162853297442801</c:v>
                </c:pt>
                <c:pt idx="4">
                  <c:v>-12.292142158461036</c:v>
                </c:pt>
                <c:pt idx="5">
                  <c:v>-12.080536912751679</c:v>
                </c:pt>
                <c:pt idx="6">
                  <c:v>-10.766082391671857</c:v>
                </c:pt>
                <c:pt idx="7">
                  <c:v>-8.4319208431920831</c:v>
                </c:pt>
                <c:pt idx="8">
                  <c:v>-8.0295449130331189</c:v>
                </c:pt>
                <c:pt idx="9">
                  <c:v>-7.7942322681215899</c:v>
                </c:pt>
                <c:pt idx="10">
                  <c:v>-7.1176885130373497</c:v>
                </c:pt>
                <c:pt idx="11">
                  <c:v>7.5858145268348193E-2</c:v>
                </c:pt>
                <c:pt idx="12">
                  <c:v>0.35793772801321616</c:v>
                </c:pt>
                <c:pt idx="13">
                  <c:v>13.247863247863249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57-43B6-9425-ED60C7315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129555072"/>
        <c:axId val="130595456"/>
      </c:barChart>
      <c:catAx>
        <c:axId val="129555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130595456"/>
        <c:crosses val="autoZero"/>
        <c:auto val="1"/>
        <c:lblAlgn val="ctr"/>
        <c:lblOffset val="100"/>
        <c:noMultiLvlLbl val="0"/>
      </c:catAx>
      <c:valAx>
        <c:axId val="1305954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51672340227544544"/>
              <c:y val="0.9500051015202530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29555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1251100911656118"/>
          <c:y val="0.46315087565385826"/>
          <c:w val="0.17004217538501118"/>
          <c:h val="0.1042402068887394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800"/>
              <a:t>Pohjanmaan työlliset 2000 - 2019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491257254814979E-2"/>
          <c:y val="9.5670520991015057E-2"/>
          <c:w val="0.8826792829666773"/>
          <c:h val="0.76382855780537184"/>
        </c:manualLayout>
      </c:layout>
      <c:lineChart>
        <c:grouping val="stacked"/>
        <c:varyColors val="0"/>
        <c:ser>
          <c:idx val="0"/>
          <c:order val="0"/>
          <c:tx>
            <c:strRef>
              <c:f>tyokay_013_201500!$B$5</c:f>
              <c:strCache>
                <c:ptCount val="1"/>
                <c:pt idx="0">
                  <c:v>Työlliset 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tyokay_013_201500!$C$4:$V$4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tyokay_013_201500!$C$5:$V$5</c:f>
              <c:numCache>
                <c:formatCode>General</c:formatCode>
                <c:ptCount val="20"/>
                <c:pt idx="0">
                  <c:v>74786</c:v>
                </c:pt>
                <c:pt idx="1">
                  <c:v>75014</c:v>
                </c:pt>
                <c:pt idx="2">
                  <c:v>75383</c:v>
                </c:pt>
                <c:pt idx="3">
                  <c:v>75727</c:v>
                </c:pt>
                <c:pt idx="4">
                  <c:v>76194</c:v>
                </c:pt>
                <c:pt idx="5">
                  <c:v>76012</c:v>
                </c:pt>
                <c:pt idx="6">
                  <c:v>77788</c:v>
                </c:pt>
                <c:pt idx="7">
                  <c:v>79852</c:v>
                </c:pt>
                <c:pt idx="8">
                  <c:v>80511</c:v>
                </c:pt>
                <c:pt idx="9">
                  <c:v>77586</c:v>
                </c:pt>
                <c:pt idx="10">
                  <c:v>79290</c:v>
                </c:pt>
                <c:pt idx="11">
                  <c:v>80605</c:v>
                </c:pt>
                <c:pt idx="12">
                  <c:v>80507</c:v>
                </c:pt>
                <c:pt idx="13">
                  <c:v>79810</c:v>
                </c:pt>
                <c:pt idx="14" formatCode="0">
                  <c:v>79022</c:v>
                </c:pt>
                <c:pt idx="15" formatCode="0">
                  <c:v>78082</c:v>
                </c:pt>
                <c:pt idx="16" formatCode="0">
                  <c:v>77375</c:v>
                </c:pt>
                <c:pt idx="17" formatCode="0">
                  <c:v>78600</c:v>
                </c:pt>
                <c:pt idx="18" formatCode="0">
                  <c:v>79559</c:v>
                </c:pt>
                <c:pt idx="19" formatCode="0">
                  <c:v>79471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E-493E-938B-259A3D0B3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563128"/>
        <c:axId val="315563520"/>
      </c:lineChart>
      <c:catAx>
        <c:axId val="31556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563520"/>
        <c:crosses val="autoZero"/>
        <c:auto val="1"/>
        <c:lblAlgn val="ctr"/>
        <c:lblOffset val="100"/>
        <c:noMultiLvlLbl val="0"/>
      </c:catAx>
      <c:valAx>
        <c:axId val="3155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56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Työpaikat toimialoittain Pohjanmaalla 2018</a:t>
            </a:r>
          </a:p>
        </c:rich>
      </c:tx>
      <c:layout>
        <c:manualLayout>
          <c:xMode val="edge"/>
          <c:yMode val="edge"/>
          <c:x val="0.22897896948469001"/>
          <c:y val="1.5424709622606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053766228964776"/>
          <c:y val="0.10034929132610491"/>
          <c:w val="0.63411897736271727"/>
          <c:h val="0.795022349479042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Taul1!$B$31:$B$47</c:f>
              <c:strCache>
                <c:ptCount val="17"/>
                <c:pt idx="0">
                  <c:v>Muut, tuntematon</c:v>
                </c:pt>
                <c:pt idx="1">
                  <c:v>Kiinteistöala</c:v>
                </c:pt>
                <c:pt idx="2">
                  <c:v>Taiteet, viihde ja virkistys</c:v>
                </c:pt>
                <c:pt idx="3">
                  <c:v>Rahoitus ja vakuutus</c:v>
                </c:pt>
                <c:pt idx="4">
                  <c:v>Informaatio ja viestintä</c:v>
                </c:pt>
                <c:pt idx="5">
                  <c:v>Muu palvelutoiminta</c:v>
                </c:pt>
                <c:pt idx="6">
                  <c:v>Hotelli ja ravintola</c:v>
                </c:pt>
                <c:pt idx="7">
                  <c:v>Kuljetus ja varastointi</c:v>
                </c:pt>
                <c:pt idx="8">
                  <c:v>Julkinen hallinto</c:v>
                </c:pt>
                <c:pt idx="9">
                  <c:v>Ammatillinen, tieteellinen ja tekninen</c:v>
                </c:pt>
                <c:pt idx="10">
                  <c:v>Alkutuotanto</c:v>
                </c:pt>
                <c:pt idx="11">
                  <c:v>Hallinto- ja tukipalvelu</c:v>
                </c:pt>
                <c:pt idx="12">
                  <c:v>Rakentaminen</c:v>
                </c:pt>
                <c:pt idx="13">
                  <c:v>Koulutus</c:v>
                </c:pt>
                <c:pt idx="14">
                  <c:v>Kauppa</c:v>
                </c:pt>
                <c:pt idx="15">
                  <c:v>Sosiaali- ja terveyspalvelu</c:v>
                </c:pt>
                <c:pt idx="16">
                  <c:v>Teollisuus</c:v>
                </c:pt>
              </c:strCache>
            </c:strRef>
          </c:cat>
          <c:val>
            <c:numRef>
              <c:f>Taul1!$C$31:$C$47</c:f>
              <c:numCache>
                <c:formatCode>General</c:formatCode>
                <c:ptCount val="17"/>
                <c:pt idx="0" formatCode="0">
                  <c:v>2244</c:v>
                </c:pt>
                <c:pt idx="1">
                  <c:v>450</c:v>
                </c:pt>
                <c:pt idx="2">
                  <c:v>1066</c:v>
                </c:pt>
                <c:pt idx="3">
                  <c:v>1131</c:v>
                </c:pt>
                <c:pt idx="4">
                  <c:v>1736</c:v>
                </c:pt>
                <c:pt idx="5">
                  <c:v>1893</c:v>
                </c:pt>
                <c:pt idx="6">
                  <c:v>2627</c:v>
                </c:pt>
                <c:pt idx="7">
                  <c:v>3100</c:v>
                </c:pt>
                <c:pt idx="8">
                  <c:v>3404</c:v>
                </c:pt>
                <c:pt idx="9">
                  <c:v>3459</c:v>
                </c:pt>
                <c:pt idx="10">
                  <c:v>4310</c:v>
                </c:pt>
                <c:pt idx="11">
                  <c:v>4811</c:v>
                </c:pt>
                <c:pt idx="12">
                  <c:v>4818</c:v>
                </c:pt>
                <c:pt idx="13">
                  <c:v>5548</c:v>
                </c:pt>
                <c:pt idx="14">
                  <c:v>6767</c:v>
                </c:pt>
                <c:pt idx="15">
                  <c:v>14052</c:v>
                </c:pt>
                <c:pt idx="16">
                  <c:v>18609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2-4D75-976F-6A4175FC4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511185208"/>
        <c:axId val="511183640"/>
      </c:barChart>
      <c:catAx>
        <c:axId val="511185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1183640"/>
        <c:crosses val="autoZero"/>
        <c:auto val="1"/>
        <c:lblAlgn val="ctr"/>
        <c:lblOffset val="100"/>
        <c:noMultiLvlLbl val="0"/>
      </c:catAx>
      <c:valAx>
        <c:axId val="511183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1185208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en-US" sz="2800" b="0"/>
              <a:t>Työpaikkojen määrän muutos 2010 - 2018</a:t>
            </a:r>
          </a:p>
        </c:rich>
      </c:tx>
      <c:layout>
        <c:manualLayout>
          <c:xMode val="edge"/>
          <c:yMode val="edge"/>
          <c:x val="0.24788174017231229"/>
          <c:y val="2.65056059754620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150984142789138"/>
          <c:y val="0.13194900214316962"/>
          <c:w val="0.78091537827844515"/>
          <c:h val="0.755018590104371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Pohjanmaa!$P$31</c:f>
              <c:strCache>
                <c:ptCount val="1"/>
                <c:pt idx="0">
                  <c:v>Koko  maa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E0-4B17-946C-575E16A2DD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E0-4B17-946C-575E16A2DD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E0-4B17-946C-575E16A2DD5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EE0-4B17-946C-575E16A2DD5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EE0-4B17-946C-575E16A2DD5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Pohjanmaa!$A$32:$A$37</c:f>
              <c:strCache>
                <c:ptCount val="6"/>
                <c:pt idx="0">
                  <c:v>Alkutuotanto</c:v>
                </c:pt>
                <c:pt idx="1">
                  <c:v>Teollisuus</c:v>
                </c:pt>
                <c:pt idx="2">
                  <c:v>Rakentaminen</c:v>
                </c:pt>
                <c:pt idx="3">
                  <c:v>Yksityiset palvelut</c:v>
                </c:pt>
                <c:pt idx="4">
                  <c:v>Julkiset + muut palvelut</c:v>
                </c:pt>
                <c:pt idx="5">
                  <c:v>Kaikki toimialat</c:v>
                </c:pt>
              </c:strCache>
            </c:strRef>
          </c:cat>
          <c:val>
            <c:numRef>
              <c:f>Pohjanmaa!$P$32:$P$37</c:f>
              <c:numCache>
                <c:formatCode>0.0</c:formatCode>
                <c:ptCount val="6"/>
                <c:pt idx="0">
                  <c:v>-20.948708572948178</c:v>
                </c:pt>
                <c:pt idx="1">
                  <c:v>-8.811926183459585</c:v>
                </c:pt>
                <c:pt idx="2">
                  <c:v>2.3541717697996041</c:v>
                </c:pt>
                <c:pt idx="3">
                  <c:v>5.3784753034042154</c:v>
                </c:pt>
                <c:pt idx="4">
                  <c:v>3.9866947549613201</c:v>
                </c:pt>
                <c:pt idx="5">
                  <c:v>1.4935423160289962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E0-4B17-946C-575E16A2DD56}"/>
            </c:ext>
          </c:extLst>
        </c:ser>
        <c:ser>
          <c:idx val="1"/>
          <c:order val="1"/>
          <c:tx>
            <c:strRef>
              <c:f>Pohjanmaa!$Q$31</c:f>
              <c:strCache>
                <c:ptCount val="1"/>
                <c:pt idx="0">
                  <c:v>Pohjanmaa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Pohjanmaa!$A$32:$A$37</c:f>
              <c:strCache>
                <c:ptCount val="6"/>
                <c:pt idx="0">
                  <c:v>Alkutuotanto</c:v>
                </c:pt>
                <c:pt idx="1">
                  <c:v>Teollisuus</c:v>
                </c:pt>
                <c:pt idx="2">
                  <c:v>Rakentaminen</c:v>
                </c:pt>
                <c:pt idx="3">
                  <c:v>Yksityiset palvelut</c:v>
                </c:pt>
                <c:pt idx="4">
                  <c:v>Julkiset + muut palvelut</c:v>
                </c:pt>
                <c:pt idx="5">
                  <c:v>Kaikki toimialat</c:v>
                </c:pt>
              </c:strCache>
            </c:strRef>
          </c:cat>
          <c:val>
            <c:numRef>
              <c:f>Pohjanmaa!$Q$32:$Q$37</c:f>
              <c:numCache>
                <c:formatCode>0.0</c:formatCode>
                <c:ptCount val="6"/>
                <c:pt idx="0">
                  <c:v>-16.082554517133957</c:v>
                </c:pt>
                <c:pt idx="1">
                  <c:v>0.28827344795634713</c:v>
                </c:pt>
                <c:pt idx="2">
                  <c:v>1.0381403746332656</c:v>
                </c:pt>
                <c:pt idx="3">
                  <c:v>2.9410507416748599</c:v>
                </c:pt>
                <c:pt idx="4">
                  <c:v>-0.58556101109292591</c:v>
                </c:pt>
                <c:pt idx="5">
                  <c:v>-0.24661684255329802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E0-4B17-946C-575E16A2DD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328768616"/>
        <c:axId val="328769008"/>
      </c:barChart>
      <c:catAx>
        <c:axId val="328768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328769008"/>
        <c:crosses val="autoZero"/>
        <c:auto val="1"/>
        <c:lblAlgn val="ctr"/>
        <c:lblOffset val="100"/>
        <c:noMultiLvlLbl val="0"/>
      </c:catAx>
      <c:valAx>
        <c:axId val="328769008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0.5542625055079794"/>
              <c:y val="0.935720844811753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28768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876668919141873"/>
          <c:y val="0.3407060838723337"/>
          <c:w val="0.22192796605789189"/>
          <c:h val="4.6563902389325167E-2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>
          <a:lumMod val="95000"/>
        </a:sysClr>
      </a:solidFill>
    </a:ln>
  </c:spPr>
  <c:txPr>
    <a:bodyPr/>
    <a:lstStyle/>
    <a:p>
      <a:pPr>
        <a:defRPr sz="1600"/>
      </a:pPr>
      <a:endParaRPr lang="fi-FI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 b="0"/>
            </a:pPr>
            <a:r>
              <a:rPr lang="en-US" sz="2800" b="0"/>
              <a:t>Työpaikkojen määrän muutos 2010 - 2018</a:t>
            </a:r>
          </a:p>
        </c:rich>
      </c:tx>
      <c:layout>
        <c:manualLayout>
          <c:xMode val="edge"/>
          <c:yMode val="edge"/>
          <c:x val="0.24289102117021824"/>
          <c:y val="2.15645528182593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51411872485012"/>
          <c:y val="0.12834604081194048"/>
          <c:w val="0.78091537827844515"/>
          <c:h val="0.74949170809685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Seutukunnat!$T$31</c:f>
              <c:strCache>
                <c:ptCount val="1"/>
                <c:pt idx="0">
                  <c:v>Pietarsaaren seutu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Seutukunnat!$S$32:$S$37</c:f>
              <c:strCache>
                <c:ptCount val="6"/>
                <c:pt idx="0">
                  <c:v>Alkutuotanto</c:v>
                </c:pt>
                <c:pt idx="1">
                  <c:v>Teollisuus</c:v>
                </c:pt>
                <c:pt idx="2">
                  <c:v>Rakentaminen</c:v>
                </c:pt>
                <c:pt idx="3">
                  <c:v>Yksityiset palvelut</c:v>
                </c:pt>
                <c:pt idx="4">
                  <c:v>Julkiset + muut palvelut</c:v>
                </c:pt>
                <c:pt idx="5">
                  <c:v>Kaikki toimialat</c:v>
                </c:pt>
              </c:strCache>
            </c:strRef>
          </c:cat>
          <c:val>
            <c:numRef>
              <c:f>Seutukunnat!$T$32:$T$37</c:f>
              <c:numCache>
                <c:formatCode>0.0</c:formatCode>
                <c:ptCount val="6"/>
                <c:pt idx="0">
                  <c:v>-14.952718676122931</c:v>
                </c:pt>
                <c:pt idx="1">
                  <c:v>16.400765794511805</c:v>
                </c:pt>
                <c:pt idx="2">
                  <c:v>19.595141700404859</c:v>
                </c:pt>
                <c:pt idx="3">
                  <c:v>2.6548672566371683</c:v>
                </c:pt>
                <c:pt idx="4">
                  <c:v>-2.226568376711298</c:v>
                </c:pt>
                <c:pt idx="5">
                  <c:v>4.7861216730038025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1-4FB9-BDB1-BCAF06B92305}"/>
            </c:ext>
          </c:extLst>
        </c:ser>
        <c:ser>
          <c:idx val="1"/>
          <c:order val="1"/>
          <c:tx>
            <c:strRef>
              <c:f>Seutukunnat!$U$31</c:f>
              <c:strCache>
                <c:ptCount val="1"/>
                <c:pt idx="0">
                  <c:v>Vaasan seutu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Seutukunnat!$S$32:$S$37</c:f>
              <c:strCache>
                <c:ptCount val="6"/>
                <c:pt idx="0">
                  <c:v>Alkutuotanto</c:v>
                </c:pt>
                <c:pt idx="1">
                  <c:v>Teollisuus</c:v>
                </c:pt>
                <c:pt idx="2">
                  <c:v>Rakentaminen</c:v>
                </c:pt>
                <c:pt idx="3">
                  <c:v>Yksityiset palvelut</c:v>
                </c:pt>
                <c:pt idx="4">
                  <c:v>Julkiset + muut palvelut</c:v>
                </c:pt>
                <c:pt idx="5">
                  <c:v>Kaikki toimialat</c:v>
                </c:pt>
              </c:strCache>
            </c:strRef>
          </c:cat>
          <c:val>
            <c:numRef>
              <c:f>Seutukunnat!$U$32:$U$37</c:f>
              <c:numCache>
                <c:formatCode>0.0</c:formatCode>
                <c:ptCount val="6"/>
                <c:pt idx="0">
                  <c:v>-19.736842105263158</c:v>
                </c:pt>
                <c:pt idx="1">
                  <c:v>-7.0247199004090346</c:v>
                </c:pt>
                <c:pt idx="2">
                  <c:v>7.0921985815602842</c:v>
                </c:pt>
                <c:pt idx="3">
                  <c:v>4.800160674834304</c:v>
                </c:pt>
                <c:pt idx="4">
                  <c:v>-1.0106171577811844</c:v>
                </c:pt>
                <c:pt idx="5">
                  <c:v>-0.77527479416558698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1-4FB9-BDB1-BCAF06B92305}"/>
            </c:ext>
          </c:extLst>
        </c:ser>
        <c:ser>
          <c:idx val="2"/>
          <c:order val="2"/>
          <c:tx>
            <c:strRef>
              <c:f>Seutukunnat!$V$31</c:f>
              <c:strCache>
                <c:ptCount val="1"/>
                <c:pt idx="0">
                  <c:v>Suupohjan rannikkoseutu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Seutukunnat!$S$32:$S$37</c:f>
              <c:strCache>
                <c:ptCount val="6"/>
                <c:pt idx="0">
                  <c:v>Alkutuotanto</c:v>
                </c:pt>
                <c:pt idx="1">
                  <c:v>Teollisuus</c:v>
                </c:pt>
                <c:pt idx="2">
                  <c:v>Rakentaminen</c:v>
                </c:pt>
                <c:pt idx="3">
                  <c:v>Yksityiset palvelut</c:v>
                </c:pt>
                <c:pt idx="4">
                  <c:v>Julkiset + muut palvelut</c:v>
                </c:pt>
                <c:pt idx="5">
                  <c:v>Kaikki toimialat</c:v>
                </c:pt>
              </c:strCache>
            </c:strRef>
          </c:cat>
          <c:val>
            <c:numRef>
              <c:f>Seutukunnat!$V$32:$V$37</c:f>
              <c:numCache>
                <c:formatCode>0.0</c:formatCode>
                <c:ptCount val="6"/>
                <c:pt idx="0">
                  <c:v>-10.566298342541437</c:v>
                </c:pt>
                <c:pt idx="1">
                  <c:v>-5.9077809798270895</c:v>
                </c:pt>
                <c:pt idx="2">
                  <c:v>-9.1397849462365599</c:v>
                </c:pt>
                <c:pt idx="3">
                  <c:v>-5.5049848287819678</c:v>
                </c:pt>
                <c:pt idx="4">
                  <c:v>6.8280871670702181</c:v>
                </c:pt>
                <c:pt idx="5">
                  <c:v>-3.3641160949868079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81-4FB9-BDB1-BCAF06B923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328769792"/>
        <c:axId val="328770184"/>
      </c:barChart>
      <c:catAx>
        <c:axId val="32876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328770184"/>
        <c:crosses val="autoZero"/>
        <c:auto val="1"/>
        <c:lblAlgn val="ctr"/>
        <c:lblOffset val="100"/>
        <c:noMultiLvlLbl val="0"/>
      </c:catAx>
      <c:valAx>
        <c:axId val="3287701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0.55426250550797918"/>
              <c:y val="0.935720844811753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2876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683551706257624"/>
          <c:y val="0.19396439299179188"/>
          <c:w val="0.22935093177250604"/>
          <c:h val="0.204703584840610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800"/>
              <a:t>Kunnassa sijaitsevien työpaikkojen osuus Pohjanmaan </a:t>
            </a:r>
          </a:p>
          <a:p>
            <a:pPr>
              <a:defRPr sz="2800"/>
            </a:pPr>
            <a:r>
              <a:rPr lang="fi-FI" sz="2800"/>
              <a:t>kaikista työpaikoista 2018</a:t>
            </a:r>
          </a:p>
          <a:p>
            <a:pPr>
              <a:defRPr sz="2800"/>
            </a:pPr>
            <a:endParaRPr lang="fi-FI" sz="2800"/>
          </a:p>
        </c:rich>
      </c:tx>
      <c:layout>
        <c:manualLayout>
          <c:xMode val="edge"/>
          <c:yMode val="edge"/>
          <c:x val="0.19264296461122515"/>
          <c:y val="6.10220960849760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6190062933314248"/>
          <c:y val="0.14579208282667383"/>
          <c:w val="0.80601389289631176"/>
          <c:h val="0.722011999410600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taulukko!$B$23:$B$36</c:f>
              <c:strCache>
                <c:ptCount val="14"/>
                <c:pt idx="0">
                  <c:v>Kaskinen</c:v>
                </c:pt>
                <c:pt idx="1">
                  <c:v>Korsnäs</c:v>
                </c:pt>
                <c:pt idx="2">
                  <c:v>Luoto</c:v>
                </c:pt>
                <c:pt idx="3">
                  <c:v>Laihia</c:v>
                </c:pt>
                <c:pt idx="4">
                  <c:v>Maalahti</c:v>
                </c:pt>
                <c:pt idx="5">
                  <c:v>Kristiinankaupunki</c:v>
                </c:pt>
                <c:pt idx="6">
                  <c:v>Kruunupyy</c:v>
                </c:pt>
                <c:pt idx="7">
                  <c:v>Vöyri</c:v>
                </c:pt>
                <c:pt idx="8">
                  <c:v>Uusikaarlepyy</c:v>
                </c:pt>
                <c:pt idx="9">
                  <c:v>Pedersöre</c:v>
                </c:pt>
                <c:pt idx="10">
                  <c:v>Närpiö</c:v>
                </c:pt>
                <c:pt idx="11">
                  <c:v>Mustasaari</c:v>
                </c:pt>
                <c:pt idx="12">
                  <c:v>Pietarsaari</c:v>
                </c:pt>
                <c:pt idx="13">
                  <c:v>Vaasa</c:v>
                </c:pt>
              </c:strCache>
            </c:strRef>
          </c:cat>
          <c:val>
            <c:numRef>
              <c:f>taulukko!$C$23:$C$36</c:f>
              <c:numCache>
                <c:formatCode>0.0</c:formatCode>
                <c:ptCount val="14"/>
                <c:pt idx="0">
                  <c:v>0.58731646360512346</c:v>
                </c:pt>
                <c:pt idx="1">
                  <c:v>0.8884723523898781</c:v>
                </c:pt>
                <c:pt idx="2">
                  <c:v>1.4058106841611997</c:v>
                </c:pt>
                <c:pt idx="3">
                  <c:v>2.2480474851608871</c:v>
                </c:pt>
                <c:pt idx="4">
                  <c:v>2.336769759450172</c:v>
                </c:pt>
                <c:pt idx="5">
                  <c:v>2.991565135895033</c:v>
                </c:pt>
                <c:pt idx="6">
                  <c:v>2.9953139643861295</c:v>
                </c:pt>
                <c:pt idx="7">
                  <c:v>3.0815370196813494</c:v>
                </c:pt>
                <c:pt idx="8">
                  <c:v>4.2149328334895344</c:v>
                </c:pt>
                <c:pt idx="9">
                  <c:v>5.5645110902842863</c:v>
                </c:pt>
                <c:pt idx="10">
                  <c:v>5.5745079662605441</c:v>
                </c:pt>
                <c:pt idx="11">
                  <c:v>6.4867228990940333</c:v>
                </c:pt>
                <c:pt idx="12">
                  <c:v>13.369572008747266</c:v>
                </c:pt>
                <c:pt idx="13">
                  <c:v>46.541705716963449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C-4009-AD22-0483551BE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20468120"/>
        <c:axId val="520467728"/>
      </c:barChart>
      <c:catAx>
        <c:axId val="520468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0467728"/>
        <c:crosses val="autoZero"/>
        <c:auto val="1"/>
        <c:lblAlgn val="ctr"/>
        <c:lblOffset val="100"/>
        <c:noMultiLvlLbl val="0"/>
      </c:catAx>
      <c:valAx>
        <c:axId val="52046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046812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0.74931</cdr:x>
      <cdr:y>0.95198</cdr:y>
    </cdr:from>
    <cdr:to>
      <cdr:x>1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342313" y="5258121"/>
          <a:ext cx="2043527" cy="25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fi-FI" sz="900">
              <a:latin typeface="Arial" pitchFamily="34" charset="0"/>
              <a:cs typeface="Arial" pitchFamily="34" charset="0"/>
            </a:rPr>
            <a:t>Lähde: Tilastokeskus</a:t>
          </a:r>
        </a:p>
      </cdr:txBody>
    </cdr:sp>
  </cdr:relSizeAnchor>
  <cdr:relSizeAnchor xmlns:cdr="http://schemas.openxmlformats.org/drawingml/2006/chartDrawing">
    <cdr:from>
      <cdr:x>0.00374</cdr:x>
      <cdr:y>0.94028</cdr:y>
    </cdr:from>
    <cdr:to>
      <cdr:x>0.3693</cdr:x>
      <cdr:y>1</cdr:y>
    </cdr:to>
    <cdr:sp macro="" textlink="">
      <cdr:nvSpPr>
        <cdr:cNvPr id="3" name="Tekstikehys 6"/>
        <cdr:cNvSpPr txBox="1"/>
      </cdr:nvSpPr>
      <cdr:spPr>
        <a:xfrm xmlns:a="http://schemas.openxmlformats.org/drawingml/2006/main">
          <a:off x="30480" y="4937760"/>
          <a:ext cx="2979894" cy="31333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i-FI" sz="160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0.00525</cdr:x>
      <cdr:y>0.94643</cdr:y>
    </cdr:from>
    <cdr:to>
      <cdr:x>0.22767</cdr:x>
      <cdr:y>0.99183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3500" y="6544733"/>
          <a:ext cx="2688171" cy="3139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  <cdr:relSizeAnchor xmlns:cdr="http://schemas.openxmlformats.org/drawingml/2006/chartDrawing">
    <cdr:from>
      <cdr:x>0.83745</cdr:x>
      <cdr:y>0.95562</cdr:y>
    </cdr:from>
    <cdr:to>
      <cdr:x>0.99345</cdr:x>
      <cdr:y>0.99568</cdr:y>
    </cdr:to>
    <cdr:sp macro="" textlink="">
      <cdr:nvSpPr>
        <cdr:cNvPr id="3" name="Tekstikehys 1"/>
        <cdr:cNvSpPr txBox="1"/>
      </cdr:nvSpPr>
      <cdr:spPr>
        <a:xfrm xmlns:a="http://schemas.openxmlformats.org/drawingml/2006/main">
          <a:off x="10121622" y="6608233"/>
          <a:ext cx="1885442" cy="277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00" b="0" i="0" baseline="0">
              <a:latin typeface="Calibri"/>
            </a:rPr>
            <a:t>Lähde: Tilastokeskus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0.82953</cdr:x>
      <cdr:y>0.94319</cdr:y>
    </cdr:from>
    <cdr:to>
      <cdr:x>1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826703" y="5173435"/>
          <a:ext cx="1402897" cy="31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/>
        <a:p xmlns:a="http://schemas.openxmlformats.org/drawingml/2006/main">
          <a:pPr algn="r"/>
          <a:r>
            <a:rPr lang="fi-FI" sz="1000"/>
            <a:t>Lähde: Tilastokeskus</a:t>
          </a:r>
        </a:p>
      </cdr:txBody>
    </cdr:sp>
  </cdr:relSizeAnchor>
  <cdr:relSizeAnchor xmlns:cdr="http://schemas.openxmlformats.org/drawingml/2006/chartDrawing">
    <cdr:from>
      <cdr:x>0.00546</cdr:x>
      <cdr:y>0.91342</cdr:y>
    </cdr:from>
    <cdr:to>
      <cdr:x>0.35334</cdr:x>
      <cdr:y>0.99281</cdr:y>
    </cdr:to>
    <cdr:sp macro="" textlink="">
      <cdr:nvSpPr>
        <cdr:cNvPr id="4" name="Tekstikehys 3"/>
        <cdr:cNvSpPr txBox="1"/>
      </cdr:nvSpPr>
      <cdr:spPr>
        <a:xfrm xmlns:a="http://schemas.openxmlformats.org/drawingml/2006/main">
          <a:off x="44934" y="5010150"/>
          <a:ext cx="2862913" cy="43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l"/>
          <a:r>
            <a:rPr lang="fi-FI" sz="160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0.82953</cdr:x>
      <cdr:y>0.94319</cdr:y>
    </cdr:from>
    <cdr:to>
      <cdr:x>1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826703" y="5173435"/>
          <a:ext cx="1402897" cy="31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/>
        <a:p xmlns:a="http://schemas.openxmlformats.org/drawingml/2006/main">
          <a:pPr algn="r"/>
          <a:r>
            <a:rPr lang="fi-FI" sz="1000"/>
            <a:t>Lähde: Tilastokeskus</a:t>
          </a:r>
        </a:p>
      </cdr:txBody>
    </cdr:sp>
  </cdr:relSizeAnchor>
  <cdr:relSizeAnchor xmlns:cdr="http://schemas.openxmlformats.org/drawingml/2006/chartDrawing">
    <cdr:from>
      <cdr:x>0.00546</cdr:x>
      <cdr:y>0.91342</cdr:y>
    </cdr:from>
    <cdr:to>
      <cdr:x>0.35334</cdr:x>
      <cdr:y>0.99281</cdr:y>
    </cdr:to>
    <cdr:sp macro="" textlink="">
      <cdr:nvSpPr>
        <cdr:cNvPr id="4" name="Tekstikehys 3"/>
        <cdr:cNvSpPr txBox="1"/>
      </cdr:nvSpPr>
      <cdr:spPr>
        <a:xfrm xmlns:a="http://schemas.openxmlformats.org/drawingml/2006/main">
          <a:off x="44934" y="5010150"/>
          <a:ext cx="2862913" cy="43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l"/>
          <a:r>
            <a:rPr lang="fi-FI" sz="160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0.74931</cdr:x>
      <cdr:y>0.95198</cdr:y>
    </cdr:from>
    <cdr:to>
      <cdr:x>1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342313" y="5258121"/>
          <a:ext cx="2043527" cy="25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fi-FI" sz="900">
              <a:latin typeface="Arial" pitchFamily="34" charset="0"/>
              <a:cs typeface="Arial" pitchFamily="34" charset="0"/>
            </a:rPr>
            <a:t>Lähde: Tilastokeskus</a:t>
          </a:r>
        </a:p>
      </cdr:txBody>
    </cdr:sp>
  </cdr:relSizeAnchor>
  <cdr:relSizeAnchor xmlns:cdr="http://schemas.openxmlformats.org/drawingml/2006/chartDrawing">
    <cdr:from>
      <cdr:x>0.00374</cdr:x>
      <cdr:y>0.94028</cdr:y>
    </cdr:from>
    <cdr:to>
      <cdr:x>0.3693</cdr:x>
      <cdr:y>1</cdr:y>
    </cdr:to>
    <cdr:sp macro="" textlink="">
      <cdr:nvSpPr>
        <cdr:cNvPr id="3" name="Tekstikehys 6"/>
        <cdr:cNvSpPr txBox="1"/>
      </cdr:nvSpPr>
      <cdr:spPr>
        <a:xfrm xmlns:a="http://schemas.openxmlformats.org/drawingml/2006/main">
          <a:off x="30480" y="4937760"/>
          <a:ext cx="2979894" cy="31333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i-FI" sz="160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0.94267</cdr:y>
    </cdr:from>
    <cdr:to>
      <cdr:x>0.25223</cdr:x>
      <cdr:y>0.99894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CD49F73-B336-4647-B677-C45C41A2CCF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6480765"/>
          <a:ext cx="3058583" cy="3868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0.80969</cdr:x>
      <cdr:y>0.93524</cdr:y>
    </cdr:from>
    <cdr:to>
      <cdr:x>0.98583</cdr:x>
      <cdr:y>0.99033</cdr:y>
    </cdr:to>
    <cdr:sp macro="" textlink="">
      <cdr:nvSpPr>
        <cdr:cNvPr id="3" name="Tekstikehys 1"/>
        <cdr:cNvSpPr txBox="1"/>
      </cdr:nvSpPr>
      <cdr:spPr>
        <a:xfrm xmlns:a="http://schemas.openxmlformats.org/drawingml/2006/main">
          <a:off x="9818586" y="6429716"/>
          <a:ext cx="2135942" cy="378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00" b="0" i="0" baseline="0" dirty="0">
              <a:latin typeface="Calibri"/>
            </a:rPr>
            <a:t>Lähde: Tilastokeskus </a:t>
          </a:r>
        </a:p>
      </cdr:txBody>
    </cdr:sp>
  </cdr:relSizeAnchor>
  <cdr:relSizeAnchor xmlns:cdr="http://schemas.openxmlformats.org/drawingml/2006/chartDrawing">
    <cdr:from>
      <cdr:x>0.44585</cdr:x>
      <cdr:y>0.92347</cdr:y>
    </cdr:from>
    <cdr:to>
      <cdr:x>0.53048</cdr:x>
      <cdr:y>0.96198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3628293" y="5446102"/>
          <a:ext cx="688731" cy="227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0.00419</cdr:x>
      <cdr:y>0.93564</cdr:y>
    </cdr:from>
    <cdr:to>
      <cdr:x>0.25661</cdr:x>
      <cdr:y>0.99172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02A08B08-1EDE-4739-94EA-F5DBEE102C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6454695"/>
          <a:ext cx="3058638" cy="38685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0.81919</cdr:x>
      <cdr:y>0.94214</cdr:y>
    </cdr:from>
    <cdr:to>
      <cdr:x>0.99546</cdr:x>
      <cdr:y>0.99704</cdr:y>
    </cdr:to>
    <cdr:sp macro="" textlink="">
      <cdr:nvSpPr>
        <cdr:cNvPr id="6" name="Tekstikehys 1">
          <a:extLst xmlns:a="http://schemas.openxmlformats.org/drawingml/2006/main">
            <a:ext uri="{FF2B5EF4-FFF2-40B4-BE49-F238E27FC236}">
              <a16:creationId xmlns:a16="http://schemas.microsoft.com/office/drawing/2014/main" id="{329A789C-24AA-461D-AB70-9E728DE441F4}"/>
            </a:ext>
          </a:extLst>
        </cdr:cNvPr>
        <cdr:cNvSpPr txBox="1"/>
      </cdr:nvSpPr>
      <cdr:spPr>
        <a:xfrm xmlns:a="http://schemas.openxmlformats.org/drawingml/2006/main">
          <a:off x="9926561" y="6499564"/>
          <a:ext cx="2135941" cy="378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00" b="0" i="0" baseline="0" dirty="0">
              <a:latin typeface="Calibri"/>
            </a:rPr>
            <a:t>Lähde: Tilastokeskus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0.74931</cdr:x>
      <cdr:y>0.95198</cdr:y>
    </cdr:from>
    <cdr:to>
      <cdr:x>1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342313" y="5258121"/>
          <a:ext cx="2043527" cy="25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fi-FI" sz="900">
              <a:latin typeface="Arial" pitchFamily="34" charset="0"/>
              <a:cs typeface="Arial" pitchFamily="34" charset="0"/>
            </a:rPr>
            <a:t>Lähde: Tilastokeskus</a:t>
          </a:r>
        </a:p>
      </cdr:txBody>
    </cdr:sp>
  </cdr:relSizeAnchor>
  <cdr:relSizeAnchor xmlns:cdr="http://schemas.openxmlformats.org/drawingml/2006/chartDrawing">
    <cdr:from>
      <cdr:x>0.00374</cdr:x>
      <cdr:y>0.94028</cdr:y>
    </cdr:from>
    <cdr:to>
      <cdr:x>0.3693</cdr:x>
      <cdr:y>1</cdr:y>
    </cdr:to>
    <cdr:sp macro="" textlink="">
      <cdr:nvSpPr>
        <cdr:cNvPr id="3" name="Tekstikehys 6"/>
        <cdr:cNvSpPr txBox="1"/>
      </cdr:nvSpPr>
      <cdr:spPr>
        <a:xfrm xmlns:a="http://schemas.openxmlformats.org/drawingml/2006/main">
          <a:off x="30480" y="4937760"/>
          <a:ext cx="2979894" cy="31333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i-FI" sz="160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0.74931</cdr:x>
      <cdr:y>0.95198</cdr:y>
    </cdr:from>
    <cdr:to>
      <cdr:x>1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6342313" y="5258121"/>
          <a:ext cx="2043527" cy="25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fi-FI" sz="900">
              <a:latin typeface="Arial" pitchFamily="34" charset="0"/>
              <a:cs typeface="Arial" pitchFamily="34" charset="0"/>
            </a:rPr>
            <a:t>Lähde: Tilastokeskus</a:t>
          </a:r>
        </a:p>
      </cdr:txBody>
    </cdr:sp>
  </cdr:relSizeAnchor>
  <cdr:relSizeAnchor xmlns:cdr="http://schemas.openxmlformats.org/drawingml/2006/chartDrawing">
    <cdr:from>
      <cdr:x>0.00374</cdr:x>
      <cdr:y>0.94028</cdr:y>
    </cdr:from>
    <cdr:to>
      <cdr:x>0.3693</cdr:x>
      <cdr:y>1</cdr:y>
    </cdr:to>
    <cdr:sp macro="" textlink="">
      <cdr:nvSpPr>
        <cdr:cNvPr id="3" name="Tekstikehys 6"/>
        <cdr:cNvSpPr txBox="1"/>
      </cdr:nvSpPr>
      <cdr:spPr>
        <a:xfrm xmlns:a="http://schemas.openxmlformats.org/drawingml/2006/main">
          <a:off x="30480" y="4937760"/>
          <a:ext cx="2979894" cy="31333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i-FI" sz="160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0.8253</cdr:x>
      <cdr:y>0.94578</cdr:y>
    </cdr:from>
    <cdr:to>
      <cdr:x>0.99734</cdr:x>
      <cdr:y>0.98258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9962484" y="6535741"/>
          <a:ext cx="2076755" cy="254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00" b="0" i="0" baseline="0">
              <a:latin typeface="Calibri"/>
            </a:rPr>
            <a:t>Lähde: Tilastokeskus </a:t>
          </a:r>
        </a:p>
      </cdr:txBody>
    </cdr:sp>
  </cdr:relSizeAnchor>
  <cdr:relSizeAnchor xmlns:cdr="http://schemas.openxmlformats.org/drawingml/2006/chartDrawing">
    <cdr:from>
      <cdr:x>0.00789</cdr:x>
      <cdr:y>0.94165</cdr:y>
    </cdr:from>
    <cdr:to>
      <cdr:x>0.39281</cdr:x>
      <cdr:y>0.98846</cdr:y>
    </cdr:to>
    <cdr:sp macro="" textlink="">
      <cdr:nvSpPr>
        <cdr:cNvPr id="3" name="Tekstikehys 1"/>
        <cdr:cNvSpPr txBox="1"/>
      </cdr:nvSpPr>
      <cdr:spPr>
        <a:xfrm xmlns:a="http://schemas.openxmlformats.org/drawingml/2006/main">
          <a:off x="95250" y="6507166"/>
          <a:ext cx="4646504" cy="32350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b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www.pohjanmaalukuina.fi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CEF5-FD5D-486A-A99C-78BB41C35E5D}" type="datetimeFigureOut">
              <a:rPr lang="fi-FI" smtClean="0"/>
              <a:t>30.3.2021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7E2F1-0B75-4720-A9C9-103B911673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13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E2F1-0B75-4720-A9C9-103B911673E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9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E2F1-0B75-4720-A9C9-103B911673E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49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E2F1-0B75-4720-A9C9-103B911673E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35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E2F1-0B75-4720-A9C9-103B911673E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35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E2F1-0B75-4720-A9C9-103B911673E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46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7E2F1-0B75-4720-A9C9-103B911673E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37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C2028-A4C4-4A22-AB80-BCCFFDFD5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946150"/>
            <a:ext cx="10534650" cy="7540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FI" noProof="0"/>
              <a:t>Rubrik på svenska</a:t>
            </a:r>
            <a:br>
              <a:rPr lang="sv-FI" noProof="0"/>
            </a:br>
            <a:r>
              <a:rPr lang="fi-FI" noProof="0"/>
              <a:t>Otsikko suomeksi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280F6-C840-4868-AB2E-B219BBF6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fi-FI"/>
              <a:t>Päivämäärä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CBFCDE-3DC6-41BE-AC25-A68C2A43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fi-FI"/>
              <a:t>Etunimi Sukunimi</a:t>
            </a:r>
          </a:p>
        </p:txBody>
      </p:sp>
      <p:pic>
        <p:nvPicPr>
          <p:cNvPr id="8" name="Kuva 7" descr="Kuva, joka sisältää kohteen varuste, sateenvarjo, pöytä&#10;&#10;Kuvaus luotu automaattisesti">
            <a:extLst>
              <a:ext uri="{FF2B5EF4-FFF2-40B4-BE49-F238E27FC236}">
                <a16:creationId xmlns:a16="http://schemas.microsoft.com/office/drawing/2014/main" id="{7917918D-3071-4E10-A4A4-05C5E3DD0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25769" cy="1724025"/>
          </a:xfrm>
          <a:prstGeom prst="rect">
            <a:avLst/>
          </a:prstGeom>
        </p:spPr>
      </p:pic>
      <p:pic>
        <p:nvPicPr>
          <p:cNvPr id="13" name="Kuva 12" descr="Kuva, joka sisältää kohteen piano&#10;&#10;Kuvaus luotu automaattisesti">
            <a:extLst>
              <a:ext uri="{FF2B5EF4-FFF2-40B4-BE49-F238E27FC236}">
                <a16:creationId xmlns:a16="http://schemas.microsoft.com/office/drawing/2014/main" id="{AA390ED1-A26E-41A9-BC18-3B44606F8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990" y="6149130"/>
            <a:ext cx="2827022" cy="622200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6F471C72-327E-48FD-94BE-D542F75D31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81225"/>
            <a:ext cx="12192000" cy="37242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1505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52F362F9-CC47-4920-97CD-92F26459B27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C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52578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9C272C89-01A2-4DEC-816F-8AF90D00A5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8475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328856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52F362F9-CC47-4920-97CD-92F26459B27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56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52578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9C272C89-01A2-4DEC-816F-8AF90D00A5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8475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182120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5915025" cy="835025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3D2A8A-DF81-4A43-B9EA-4E16A90AE0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8950" y="0"/>
            <a:ext cx="535305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168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5915025" cy="835025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pic>
        <p:nvPicPr>
          <p:cNvPr id="4" name="Kuva 3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A3EC1969-14EB-4089-BAD7-B8926566F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798" y="271295"/>
            <a:ext cx="4487264" cy="6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3D2A8A-DF81-4A43-B9EA-4E16A90AE0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8950" y="0"/>
            <a:ext cx="535305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774"/>
            <a:ext cx="5819776" cy="835025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/>
              <a:t>Otsikko suomeksi</a:t>
            </a:r>
          </a:p>
        </p:txBody>
      </p:sp>
    </p:spTree>
    <p:extLst>
      <p:ext uri="{BB962C8B-B14F-4D97-AF65-F5344CB8AC3E}">
        <p14:creationId xmlns:p14="http://schemas.microsoft.com/office/powerpoint/2010/main" val="172742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774"/>
            <a:ext cx="5819776" cy="835025"/>
          </a:xfr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/>
              <a:t>Otsikko suomeksi</a:t>
            </a:r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39502F84-293C-4375-93B9-6425CA963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798" y="271295"/>
            <a:ext cx="4487264" cy="6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1020426" cy="835025"/>
          </a:xfrm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8" name="Kaavion paikkamerkki 3">
            <a:extLst>
              <a:ext uri="{FF2B5EF4-FFF2-40B4-BE49-F238E27FC236}">
                <a16:creationId xmlns:a16="http://schemas.microsoft.com/office/drawing/2014/main" id="{BCF20058-5CE2-432E-8FC1-C7376EF6612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0" y="1812924"/>
            <a:ext cx="5762626" cy="4483101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25362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483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358774"/>
            <a:ext cx="11020427" cy="835025"/>
          </a:xfrm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/>
              <a:t>Otsikko suomeksi</a:t>
            </a:r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B7897398-3B5D-4116-A4DE-A34130083B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12924"/>
            <a:ext cx="5762626" cy="4483101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682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1020426" cy="835025"/>
          </a:xfrm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2925"/>
            <a:ext cx="11020426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</p:spTree>
    <p:extLst>
      <p:ext uri="{BB962C8B-B14F-4D97-AF65-F5344CB8AC3E}">
        <p14:creationId xmlns:p14="http://schemas.microsoft.com/office/powerpoint/2010/main" val="137297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12925"/>
            <a:ext cx="11020426" cy="4483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358774"/>
            <a:ext cx="11020427" cy="835025"/>
          </a:xfrm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/>
              <a:t>Otsikko suomeksi</a:t>
            </a:r>
          </a:p>
        </p:txBody>
      </p:sp>
    </p:spTree>
    <p:extLst>
      <p:ext uri="{BB962C8B-B14F-4D97-AF65-F5344CB8AC3E}">
        <p14:creationId xmlns:p14="http://schemas.microsoft.com/office/powerpoint/2010/main" val="368479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C2028-A4C4-4A22-AB80-BCCFFDFD5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2565400"/>
            <a:ext cx="8458200" cy="754062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FI" noProof="0"/>
              <a:t>Rubrik på svenska</a:t>
            </a:r>
            <a:br>
              <a:rPr lang="sv-FI" noProof="0"/>
            </a:br>
            <a:r>
              <a:rPr lang="fi-FI" noProof="0"/>
              <a:t>Otsikko suomeksi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280F6-C840-4868-AB2E-B219BBF6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fi-FI"/>
              <a:t>Päivämäärä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CBFCDE-3DC6-41BE-AC25-A68C2A43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fi-FI"/>
              <a:t>Etunimi Sukunimi</a:t>
            </a:r>
          </a:p>
        </p:txBody>
      </p:sp>
      <p:pic>
        <p:nvPicPr>
          <p:cNvPr id="8" name="Kuva 7" descr="Kuva, joka sisältää kohteen varuste, sateenvarjo, pöytä&#10;&#10;Kuvaus luotu automaattisesti">
            <a:extLst>
              <a:ext uri="{FF2B5EF4-FFF2-40B4-BE49-F238E27FC236}">
                <a16:creationId xmlns:a16="http://schemas.microsoft.com/office/drawing/2014/main" id="{7917918D-3071-4E10-A4A4-05C5E3DD0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25769" cy="1724025"/>
          </a:xfrm>
          <a:prstGeom prst="rect">
            <a:avLst/>
          </a:prstGeom>
        </p:spPr>
      </p:pic>
      <p:pic>
        <p:nvPicPr>
          <p:cNvPr id="13" name="Kuva 12" descr="Kuva, joka sisältää kohteen piano&#10;&#10;Kuvaus luotu automaattisesti">
            <a:extLst>
              <a:ext uri="{FF2B5EF4-FFF2-40B4-BE49-F238E27FC236}">
                <a16:creationId xmlns:a16="http://schemas.microsoft.com/office/drawing/2014/main" id="{AA390ED1-A26E-41A9-BC18-3B44606F8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990" y="6149130"/>
            <a:ext cx="2827022" cy="622200"/>
          </a:xfrm>
          <a:prstGeom prst="rect">
            <a:avLst/>
          </a:prstGeo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D718C61-B17D-4F04-9448-5A73368005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3819896"/>
            <a:ext cx="10563225" cy="73379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sv-FI" noProof="0"/>
              <a:t>Underrubrik på svenska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44A1BA50-8A90-4B4A-BFEB-588CB3884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576" y="4553693"/>
            <a:ext cx="10563225" cy="73379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fi-FI" noProof="0"/>
              <a:t>Alaotsikko suomeksi</a:t>
            </a:r>
          </a:p>
        </p:txBody>
      </p:sp>
    </p:spTree>
    <p:extLst>
      <p:ext uri="{BB962C8B-B14F-4D97-AF65-F5344CB8AC3E}">
        <p14:creationId xmlns:p14="http://schemas.microsoft.com/office/powerpoint/2010/main" val="197413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solidFill>
            <a:srgbClr val="FAA21D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FI" noProof="0"/>
              <a:t>Kort text på svenska</a:t>
            </a:r>
          </a:p>
        </p:txBody>
      </p:sp>
    </p:spTree>
    <p:extLst>
      <p:ext uri="{BB962C8B-B14F-4D97-AF65-F5344CB8AC3E}">
        <p14:creationId xmlns:p14="http://schemas.microsoft.com/office/powerpoint/2010/main" val="233226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solidFill>
            <a:srgbClr val="FAA21D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Lyhyt 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92032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solidFill>
            <a:srgbClr val="98C13D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FI" noProof="0"/>
              <a:t>Kort text på svenska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39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solidFill>
            <a:srgbClr val="98C13D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Lyhyt 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2088616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solidFill>
            <a:srgbClr val="256579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FI" noProof="0"/>
              <a:t>Kort text på svenska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17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7999"/>
          </a:xfrm>
          <a:solidFill>
            <a:srgbClr val="256579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Lyhyt 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4149727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En sida med mellanrubrik (text på svenska)</a:t>
            </a:r>
            <a:br>
              <a:rPr lang="fi-FI"/>
            </a:br>
            <a:r>
              <a:rPr lang="fi-FI"/>
              <a:t>Sivu, jolla väliotsikko (teksti suomeksi)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CED0B2D7-D8C4-4801-A8CD-9ACF40E221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1200"/>
            <a:ext cx="12192000" cy="4876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2030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37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3D2A8A-DF81-4A43-B9EA-4E16A90AE0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8950" y="0"/>
            <a:ext cx="535305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bild</a:t>
            </a:r>
          </a:p>
        </p:txBody>
      </p:sp>
      <p:pic>
        <p:nvPicPr>
          <p:cNvPr id="5" name="Kuva 4" descr="Kuva, joka sisältää kohteen piano&#10;&#10;Kuvaus luotu automaattisesti">
            <a:extLst>
              <a:ext uri="{FF2B5EF4-FFF2-40B4-BE49-F238E27FC236}">
                <a16:creationId xmlns:a16="http://schemas.microsoft.com/office/drawing/2014/main" id="{39ECE06B-3974-49A6-9216-4F0C24B92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15" y="6034830"/>
            <a:ext cx="2827022" cy="6222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7B40735-5172-4A90-86E9-F71BCA8A7125}"/>
              </a:ext>
            </a:extLst>
          </p:cNvPr>
          <p:cNvSpPr txBox="1"/>
          <p:nvPr userDrawn="1"/>
        </p:nvSpPr>
        <p:spPr>
          <a:xfrm>
            <a:off x="2327601" y="972115"/>
            <a:ext cx="22381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6000" noProof="0">
                <a:latin typeface="Century Gothic" panose="020B0502020202020204" pitchFamily="34" charset="0"/>
              </a:rPr>
              <a:t>Tack</a:t>
            </a:r>
            <a:r>
              <a:rPr lang="fi-FI" sz="6000">
                <a:latin typeface="Century Gothic" panose="020B0502020202020204" pitchFamily="34" charset="0"/>
              </a:rPr>
              <a:t>!</a:t>
            </a:r>
          </a:p>
          <a:p>
            <a:endParaRPr lang="fi-FI" sz="2000">
              <a:latin typeface="Century Gothic" panose="020B0502020202020204" pitchFamily="34" charset="0"/>
            </a:endParaRPr>
          </a:p>
          <a:p>
            <a:r>
              <a:rPr lang="fi-FI" sz="6000">
                <a:latin typeface="Century Gothic" panose="020B0502020202020204" pitchFamily="34" charset="0"/>
              </a:rPr>
              <a:t>Kiitos!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0DD248E-0281-4BDD-9A48-9C5CE878E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781" y="3676650"/>
            <a:ext cx="2973193" cy="428626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E7F04A18-4AFC-4FD9-8319-C417DC72E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782" y="4105276"/>
            <a:ext cx="2973192" cy="13049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884609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3D2A8A-DF81-4A43-B9EA-4E16A90AE0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80319" y="2016638"/>
            <a:ext cx="2901500" cy="282472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bild</a:t>
            </a:r>
          </a:p>
        </p:txBody>
      </p:sp>
      <p:pic>
        <p:nvPicPr>
          <p:cNvPr id="5" name="Kuva 4" descr="Kuva, joka sisältää kohteen piano&#10;&#10;Kuvaus luotu automaattisesti">
            <a:extLst>
              <a:ext uri="{FF2B5EF4-FFF2-40B4-BE49-F238E27FC236}">
                <a16:creationId xmlns:a16="http://schemas.microsoft.com/office/drawing/2014/main" id="{39ECE06B-3974-49A6-9216-4F0C24B92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15" y="6034830"/>
            <a:ext cx="2827022" cy="6222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7B40735-5172-4A90-86E9-F71BCA8A7125}"/>
              </a:ext>
            </a:extLst>
          </p:cNvPr>
          <p:cNvSpPr txBox="1"/>
          <p:nvPr userDrawn="1"/>
        </p:nvSpPr>
        <p:spPr>
          <a:xfrm>
            <a:off x="2327601" y="972115"/>
            <a:ext cx="22381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6000" noProof="0">
                <a:latin typeface="Century Gothic" panose="020B0502020202020204" pitchFamily="34" charset="0"/>
              </a:rPr>
              <a:t>Tack</a:t>
            </a:r>
            <a:r>
              <a:rPr lang="fi-FI" sz="6000">
                <a:latin typeface="Century Gothic" panose="020B0502020202020204" pitchFamily="34" charset="0"/>
              </a:rPr>
              <a:t>!</a:t>
            </a:r>
          </a:p>
          <a:p>
            <a:endParaRPr lang="fi-FI" sz="2000">
              <a:latin typeface="Century Gothic" panose="020B0502020202020204" pitchFamily="34" charset="0"/>
            </a:endParaRPr>
          </a:p>
          <a:p>
            <a:r>
              <a:rPr lang="fi-FI" sz="6000">
                <a:latin typeface="Century Gothic" panose="020B0502020202020204" pitchFamily="34" charset="0"/>
              </a:rPr>
              <a:t>Kiitos!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0DD248E-0281-4BDD-9A48-9C5CE878E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781" y="3676650"/>
            <a:ext cx="2973193" cy="428626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E7F04A18-4AFC-4FD9-8319-C417DC72E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782" y="4105276"/>
            <a:ext cx="2973192" cy="13049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1770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12183F-6B5D-4D84-8420-BF70B61B3E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625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5F143F-3C26-4D43-801B-31EF122BC9E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1275" y="1825625"/>
            <a:ext cx="49625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Teksti suomeksi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69970C5B-111A-4248-A6AA-1C4B1C3F3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</p:spTree>
    <p:extLst>
      <p:ext uri="{BB962C8B-B14F-4D97-AF65-F5344CB8AC3E}">
        <p14:creationId xmlns:p14="http://schemas.microsoft.com/office/powerpoint/2010/main" val="18725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070B424-BF29-468D-A0A6-49E6673B5A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0" y="1608930"/>
            <a:ext cx="2200276" cy="214153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D0E1B20-3407-4E40-988F-A873E7A858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6" y="1969292"/>
            <a:ext cx="3676648" cy="439261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678FC68-C1DC-400A-8792-3288DF94E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9163" y="1969292"/>
            <a:ext cx="3676648" cy="4392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Teksti suomeksi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5392FDC-46E4-499D-B253-7C5B9DA42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  <p:sp>
        <p:nvSpPr>
          <p:cNvPr id="12" name="Kuvan paikkamerkki 5">
            <a:extLst>
              <a:ext uri="{FF2B5EF4-FFF2-40B4-BE49-F238E27FC236}">
                <a16:creationId xmlns:a16="http://schemas.microsoft.com/office/drawing/2014/main" id="{43D54360-0A43-499D-9BAE-6F588D6C2E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53500" y="4165599"/>
            <a:ext cx="2200276" cy="2141538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9091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</p:spTree>
    <p:extLst>
      <p:ext uri="{BB962C8B-B14F-4D97-AF65-F5344CB8AC3E}">
        <p14:creationId xmlns:p14="http://schemas.microsoft.com/office/powerpoint/2010/main" val="338835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EAB668-DEF8-4C66-ADFD-63E5CBC7E2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4903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CEC724-0DED-40AE-8634-46D71EF9EBC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4903787" cy="3684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7A5B97-6CCB-4E10-B014-1DC0D13D457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48427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Teksti suomeksi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BD3A204-A716-431F-A24F-771154DD1D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48427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Teksti suomeksi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A66205C-41D0-45CC-A490-DE741CD58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</p:spTree>
    <p:extLst>
      <p:ext uri="{BB962C8B-B14F-4D97-AF65-F5344CB8AC3E}">
        <p14:creationId xmlns:p14="http://schemas.microsoft.com/office/powerpoint/2010/main" val="21237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54A57E55-D3A1-4D5F-9F63-CA0463312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62375"/>
            <a:ext cx="12192000" cy="309562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Bild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2B31EB2-B4D6-45B6-A801-948D57132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125" y="1762125"/>
            <a:ext cx="11734800" cy="177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</p:spTree>
    <p:extLst>
      <p:ext uri="{BB962C8B-B14F-4D97-AF65-F5344CB8AC3E}">
        <p14:creationId xmlns:p14="http://schemas.microsoft.com/office/powerpoint/2010/main" val="112207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7CA90-7621-495A-8DA4-B10A7EBDC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105156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/>
              <a:t>Otsikko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54A57E55-D3A1-4D5F-9F63-CA0463312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62375"/>
            <a:ext cx="12192000" cy="30956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2B31EB2-B4D6-45B6-A801-948D57132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125" y="1762125"/>
            <a:ext cx="11734800" cy="177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87516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52F362F9-CC47-4920-97CD-92F26459B27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796FF6-F725-49C0-8C1E-CFB580CA7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774"/>
            <a:ext cx="5257800" cy="8350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FI" noProof="0"/>
              <a:t>Rubrik på svenska</a:t>
            </a:r>
            <a:br>
              <a:rPr lang="fi-FI"/>
            </a:br>
            <a:r>
              <a:rPr lang="fi-FI"/>
              <a:t>Otsikko suomeksi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EB3C36C-69DE-483D-B7CC-64433EB0A3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FI" noProof="0"/>
              <a:t>Text på svenska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9C272C89-01A2-4DEC-816F-8AF90D00A5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8475" y="1812925"/>
            <a:ext cx="473392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Teksti suomeksi</a:t>
            </a:r>
          </a:p>
        </p:txBody>
      </p:sp>
    </p:spTree>
    <p:extLst>
      <p:ext uri="{BB962C8B-B14F-4D97-AF65-F5344CB8AC3E}">
        <p14:creationId xmlns:p14="http://schemas.microsoft.com/office/powerpoint/2010/main" val="23712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BD7B7D-560E-457B-B5D3-FAAD833C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ED65EE-0CF6-48C9-9658-CE4B5B770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757E1F-1531-4D9F-BEA3-7BAC78E72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320E-6FD4-4F06-9208-558DA4A82687}" type="datetimeFigureOut">
              <a:rPr lang="fi-FI" smtClean="0"/>
              <a:t>30.3.2021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91870D-0A85-49F5-B495-2B7E56762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 descr="Kuva, joka sisältää kohteen varuste, sateenvarjo, pöytä&#10;&#10;Kuvaus luotu automaattisesti">
            <a:extLst>
              <a:ext uri="{FF2B5EF4-FFF2-40B4-BE49-F238E27FC236}">
                <a16:creationId xmlns:a16="http://schemas.microsoft.com/office/drawing/2014/main" id="{C3507305-9658-4BB7-BF24-DB246CA866C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25769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2" r:id="rId3"/>
    <p:sldLayoutId id="2147483660" r:id="rId4"/>
    <p:sldLayoutId id="2147483650" r:id="rId5"/>
    <p:sldLayoutId id="2147483653" r:id="rId6"/>
    <p:sldLayoutId id="2147483662" r:id="rId7"/>
    <p:sldLayoutId id="2147483663" r:id="rId8"/>
    <p:sldLayoutId id="2147483654" r:id="rId9"/>
    <p:sldLayoutId id="2147483664" r:id="rId10"/>
    <p:sldLayoutId id="2147483665" r:id="rId11"/>
    <p:sldLayoutId id="2147483666" r:id="rId12"/>
    <p:sldLayoutId id="2147483679" r:id="rId13"/>
    <p:sldLayoutId id="2147483667" r:id="rId14"/>
    <p:sldLayoutId id="2147483680" r:id="rId15"/>
    <p:sldLayoutId id="2147483676" r:id="rId16"/>
    <p:sldLayoutId id="2147483677" r:id="rId17"/>
    <p:sldLayoutId id="2147483682" r:id="rId18"/>
    <p:sldLayoutId id="2147483683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55" r:id="rId27"/>
    <p:sldLayoutId id="2147483675" r:id="rId28"/>
    <p:sldLayoutId id="214748368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8C67C6-B621-4197-A1D3-E573C1804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645" y="659071"/>
            <a:ext cx="10534650" cy="754062"/>
          </a:xfrm>
        </p:spPr>
        <p:txBody>
          <a:bodyPr/>
          <a:lstStyle/>
          <a:p>
            <a:r>
              <a:rPr lang="fi-FI" dirty="0"/>
              <a:t>Työvoima 2019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3B43842-0696-460C-B849-B71710B3F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94" b="26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323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366088"/>
              </p:ext>
            </p:extLst>
          </p:nvPr>
        </p:nvGraphicFramePr>
        <p:xfrm>
          <a:off x="50058" y="-25929"/>
          <a:ext cx="12091883" cy="690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17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59690" y="-23494"/>
          <a:ext cx="12072620" cy="690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19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60325" y="-26195"/>
          <a:ext cx="12071349" cy="691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68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51327" y="-26987"/>
          <a:ext cx="12089345" cy="691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84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00267A-C7E4-4AD3-B237-FF0C0EA79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Irina Nori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05A40A-6C8D-427D-9AB7-3849EC1B8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irina.nori@obotnia.fi</a:t>
            </a:r>
          </a:p>
        </p:txBody>
      </p:sp>
      <p:pic>
        <p:nvPicPr>
          <p:cNvPr id="6" name="Kuvan paikkamerkki 5" descr="Kuva, joka sisältää kohteen rakennus, puinen, istuminen, sivu&#10;&#10;Kuvaus luotu automaattisesti">
            <a:extLst>
              <a:ext uri="{FF2B5EF4-FFF2-40B4-BE49-F238E27FC236}">
                <a16:creationId xmlns:a16="http://schemas.microsoft.com/office/drawing/2014/main" id="{E5674319-86DD-42BC-BD0C-83C7CEC10A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2" r="10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372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0223B-631C-4C04-8AD7-A23F0507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Työvoiman tarjonta</a:t>
            </a:r>
          </a:p>
        </p:txBody>
      </p:sp>
    </p:spTree>
    <p:extLst>
      <p:ext uri="{BB962C8B-B14F-4D97-AF65-F5344CB8AC3E}">
        <p14:creationId xmlns:p14="http://schemas.microsoft.com/office/powerpoint/2010/main" val="240761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270" y="17780"/>
          <a:ext cx="12189460" cy="682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617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B29FFB0B-1FBB-4246-8060-B3CB75C73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457278"/>
              </p:ext>
            </p:extLst>
          </p:nvPr>
        </p:nvGraphicFramePr>
        <p:xfrm>
          <a:off x="0" y="0"/>
          <a:ext cx="12051931" cy="681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30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75111" y="-21907"/>
          <a:ext cx="12041778" cy="690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79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64770" y="-1905"/>
          <a:ext cx="12062460" cy="686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075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E6BAA5-4157-4CA6-962F-21DDBE52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Työvoiman kysyntä</a:t>
            </a:r>
          </a:p>
        </p:txBody>
      </p:sp>
    </p:spTree>
    <p:extLst>
      <p:ext uri="{BB962C8B-B14F-4D97-AF65-F5344CB8AC3E}">
        <p14:creationId xmlns:p14="http://schemas.microsoft.com/office/powerpoint/2010/main" val="78363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32808" y="-8467"/>
          <a:ext cx="12126383" cy="68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3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8FA6EC4B-7030-4067-9B61-D5F9D96B2366}"/>
              </a:ext>
            </a:extLst>
          </p:cNvPr>
          <p:cNvGraphicFramePr>
            <a:graphicFrameLocks/>
          </p:cNvGraphicFramePr>
          <p:nvPr/>
        </p:nvGraphicFramePr>
        <p:xfrm>
          <a:off x="37234" y="-20349"/>
          <a:ext cx="12117532" cy="689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46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ohjanmaan liitto">
      <a:dk1>
        <a:srgbClr val="000000"/>
      </a:dk1>
      <a:lt1>
        <a:sysClr val="window" lastClr="FFFFFF"/>
      </a:lt1>
      <a:dk2>
        <a:srgbClr val="4D4B4A"/>
      </a:dk2>
      <a:lt2>
        <a:srgbClr val="E3DFD7"/>
      </a:lt2>
      <a:accent1>
        <a:srgbClr val="FAA21D"/>
      </a:accent1>
      <a:accent2>
        <a:srgbClr val="98C13D"/>
      </a:accent2>
      <a:accent3>
        <a:srgbClr val="256579"/>
      </a:accent3>
      <a:accent4>
        <a:srgbClr val="AC6804"/>
      </a:accent4>
      <a:accent5>
        <a:srgbClr val="5F7826"/>
      </a:accent5>
      <a:accent6>
        <a:srgbClr val="77BFD5"/>
      </a:accent6>
      <a:hlink>
        <a:srgbClr val="FCCF8E"/>
      </a:hlink>
      <a:folHlink>
        <a:srgbClr val="D9E8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Uusi diapohja.pptx" id="{C0C3C5EC-ADB9-4E90-AE52-874897851EB9}" vid="{E73EFF02-EB31-49D4-B33B-2529F2C4FDA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4FC8EE50BB24EB8E3A57B8AA66082" ma:contentTypeVersion="2" ma:contentTypeDescription="Create a new document." ma:contentTypeScope="" ma:versionID="661c7c66ba8c1f6ea2b1701de95a32d1">
  <xsd:schema xmlns:xsd="http://www.w3.org/2001/XMLSchema" xmlns:xs="http://www.w3.org/2001/XMLSchema" xmlns:p="http://schemas.microsoft.com/office/2006/metadata/properties" xmlns:ns2="695d92de-1819-4eef-857c-af3dbf9a463a" targetNamespace="http://schemas.microsoft.com/office/2006/metadata/properties" ma:root="true" ma:fieldsID="9b6b1f81df11e106e31a43cc941c4a38" ns2:_="">
    <xsd:import namespace="695d92de-1819-4eef-857c-af3dbf9a4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d92de-1819-4eef-857c-af3dbf9a4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C1B60-AA30-494F-BBF9-CD08BBD55CAB}">
  <ds:schemaRefs>
    <ds:schemaRef ds:uri="http://purl.org/dc/dcmitype/"/>
    <ds:schemaRef ds:uri="http://purl.org/dc/terms/"/>
    <ds:schemaRef ds:uri="050d5d1c-1969-41c9-ad68-860fc01d4499"/>
    <ds:schemaRef ds:uri="http://schemas.microsoft.com/office/2006/metadata/properties"/>
    <ds:schemaRef ds:uri="45dd8600-c2a3-47f2-868c-943269d87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C9488AA-BBEA-4BEF-8B1E-D7BDC94A6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7BF95A-6210-4C23-ADBF-DB0FE5D1F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d92de-1819-4eef-857c-af3dbf9a4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Uusi diapohja</Template>
  <TotalTime>678</TotalTime>
  <Words>172</Words>
  <Application>Microsoft Office PowerPoint</Application>
  <PresentationFormat>Laajakuva</PresentationFormat>
  <Paragraphs>49</Paragraphs>
  <Slides>14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Office-teema</vt:lpstr>
      <vt:lpstr>Työvoima 2019</vt:lpstr>
      <vt:lpstr>Työvoiman tarjonta</vt:lpstr>
      <vt:lpstr>PowerPoint-esitys</vt:lpstr>
      <vt:lpstr>PowerPoint-esitys</vt:lpstr>
      <vt:lpstr>PowerPoint-esitys</vt:lpstr>
      <vt:lpstr>PowerPoint-esitys</vt:lpstr>
      <vt:lpstr>Työvoiman kysyntä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Anvisningar till användaren Ohjeita käyttäjälle</dc:title>
  <dc:creator>Irina Nori</dc:creator>
  <cp:lastModifiedBy>Irina Nori</cp:lastModifiedBy>
  <cp:revision>3</cp:revision>
  <dcterms:created xsi:type="dcterms:W3CDTF">2021-02-12T12:56:11Z</dcterms:created>
  <dcterms:modified xsi:type="dcterms:W3CDTF">2021-03-30T08:21:51Z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0x0101006F44FC8EE50BB24EB8E3A57B8AA66082</vt:lpwstr>
  </property>
</Properties>
</file>