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320" r:id="rId4"/>
    <p:sldId id="332" r:id="rId5"/>
    <p:sldId id="334" r:id="rId6"/>
    <p:sldId id="319" r:id="rId7"/>
    <p:sldId id="322" r:id="rId8"/>
    <p:sldId id="278" r:id="rId9"/>
    <p:sldId id="323" r:id="rId10"/>
    <p:sldId id="309" r:id="rId11"/>
    <p:sldId id="258" r:id="rId12"/>
    <p:sldId id="324" r:id="rId13"/>
    <p:sldId id="321" r:id="rId14"/>
    <p:sldId id="280" r:id="rId15"/>
    <p:sldId id="336" r:id="rId16"/>
    <p:sldId id="335" r:id="rId17"/>
    <p:sldId id="282" r:id="rId18"/>
    <p:sldId id="281" r:id="rId19"/>
    <p:sldId id="327" r:id="rId20"/>
    <p:sldId id="326" r:id="rId21"/>
    <p:sldId id="338" r:id="rId22"/>
    <p:sldId id="337" r:id="rId2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utura Bk" panose="020B0502020204020303" charset="0"/>
      <p:regular r:id="rId30"/>
      <p:bold r:id="rId31"/>
      <p:italic r:id="rId32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13E"/>
    <a:srgbClr val="E5E2DA"/>
    <a:srgbClr val="9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Nori" userId="42157f73-4a2a-4ee1-8837-fd75768d0aae" providerId="ADAL" clId="{A40E60DA-3C59-4FBA-9C2C-C906B56C9B31}"/>
    <pc:docChg chg="undo modSld">
      <pc:chgData name="Irina Nori" userId="42157f73-4a2a-4ee1-8837-fd75768d0aae" providerId="ADAL" clId="{A40E60DA-3C59-4FBA-9C2C-C906B56C9B31}" dt="2019-12-13T08:41:26.232" v="12" actId="1036"/>
      <pc:docMkLst>
        <pc:docMk/>
      </pc:docMkLst>
      <pc:sldChg chg="modSp">
        <pc:chgData name="Irina Nori" userId="42157f73-4a2a-4ee1-8837-fd75768d0aae" providerId="ADAL" clId="{A40E60DA-3C59-4FBA-9C2C-C906B56C9B31}" dt="2019-12-13T08:40:46.346" v="7" actId="113"/>
        <pc:sldMkLst>
          <pc:docMk/>
          <pc:sldMk cId="0" sldId="257"/>
        </pc:sldMkLst>
        <pc:spChg chg="mod">
          <ac:chgData name="Irina Nori" userId="42157f73-4a2a-4ee1-8837-fd75768d0aae" providerId="ADAL" clId="{A40E60DA-3C59-4FBA-9C2C-C906B56C9B31}" dt="2019-12-13T08:40:46.346" v="7" actId="113"/>
          <ac:spMkLst>
            <pc:docMk/>
            <pc:sldMk cId="0" sldId="257"/>
            <ac:spMk id="2" creationId="{00000000-0000-0000-0000-000000000000}"/>
          </ac:spMkLst>
        </pc:spChg>
        <pc:spChg chg="mod">
          <ac:chgData name="Irina Nori" userId="42157f73-4a2a-4ee1-8837-fd75768d0aae" providerId="ADAL" clId="{A40E60DA-3C59-4FBA-9C2C-C906B56C9B31}" dt="2019-12-13T08:40:38.509" v="5" actId="2711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Irina Nori" userId="42157f73-4a2a-4ee1-8837-fd75768d0aae" providerId="ADAL" clId="{A40E60DA-3C59-4FBA-9C2C-C906B56C9B31}" dt="2019-12-13T08:40:52.744" v="8" actId="2711"/>
        <pc:sldMkLst>
          <pc:docMk/>
          <pc:sldMk cId="3303139020" sldId="320"/>
        </pc:sldMkLst>
        <pc:spChg chg="mod">
          <ac:chgData name="Irina Nori" userId="42157f73-4a2a-4ee1-8837-fd75768d0aae" providerId="ADAL" clId="{A40E60DA-3C59-4FBA-9C2C-C906B56C9B31}" dt="2019-12-13T08:40:52.744" v="8" actId="2711"/>
          <ac:spMkLst>
            <pc:docMk/>
            <pc:sldMk cId="3303139020" sldId="320"/>
            <ac:spMk id="3" creationId="{00000000-0000-0000-0000-000000000000}"/>
          </ac:spMkLst>
        </pc:spChg>
      </pc:sldChg>
      <pc:sldChg chg="modSp">
        <pc:chgData name="Irina Nori" userId="42157f73-4a2a-4ee1-8837-fd75768d0aae" providerId="ADAL" clId="{A40E60DA-3C59-4FBA-9C2C-C906B56C9B31}" dt="2019-12-13T08:41:09.488" v="9" actId="2711"/>
        <pc:sldMkLst>
          <pc:docMk/>
          <pc:sldMk cId="3173940231" sldId="321"/>
        </pc:sldMkLst>
        <pc:spChg chg="mod">
          <ac:chgData name="Irina Nori" userId="42157f73-4a2a-4ee1-8837-fd75768d0aae" providerId="ADAL" clId="{A40E60DA-3C59-4FBA-9C2C-C906B56C9B31}" dt="2019-12-13T08:41:09.488" v="9" actId="2711"/>
          <ac:spMkLst>
            <pc:docMk/>
            <pc:sldMk cId="3173940231" sldId="321"/>
            <ac:spMk id="3" creationId="{00000000-0000-0000-0000-000000000000}"/>
          </ac:spMkLst>
        </pc:spChg>
      </pc:sldChg>
      <pc:sldChg chg="modSp">
        <pc:chgData name="Irina Nori" userId="42157f73-4a2a-4ee1-8837-fd75768d0aae" providerId="ADAL" clId="{A40E60DA-3C59-4FBA-9C2C-C906B56C9B31}" dt="2019-12-13T08:41:26.232" v="12" actId="1036"/>
        <pc:sldMkLst>
          <pc:docMk/>
          <pc:sldMk cId="4041035150" sldId="327"/>
        </pc:sldMkLst>
        <pc:spChg chg="mod">
          <ac:chgData name="Irina Nori" userId="42157f73-4a2a-4ee1-8837-fd75768d0aae" providerId="ADAL" clId="{A40E60DA-3C59-4FBA-9C2C-C906B56C9B31}" dt="2019-12-13T08:41:26.232" v="12" actId="1036"/>
          <ac:spMkLst>
            <pc:docMk/>
            <pc:sldMk cId="4041035150" sldId="327"/>
            <ac:spMk id="3" creationId="{00000000-0000-0000-0000-000000000000}"/>
          </ac:spMkLst>
        </pc:spChg>
      </pc:sldChg>
      <pc:sldChg chg="modSp">
        <pc:chgData name="Irina Nori" userId="42157f73-4a2a-4ee1-8837-fd75768d0aae" providerId="ADAL" clId="{A40E60DA-3C59-4FBA-9C2C-C906B56C9B31}" dt="2019-12-13T07:54:36.707" v="2" actId="1035"/>
        <pc:sldMkLst>
          <pc:docMk/>
          <pc:sldMk cId="615868348" sldId="335"/>
        </pc:sldMkLst>
        <pc:picChg chg="mod">
          <ac:chgData name="Irina Nori" userId="42157f73-4a2a-4ee1-8837-fd75768d0aae" providerId="ADAL" clId="{A40E60DA-3C59-4FBA-9C2C-C906B56C9B31}" dt="2019-12-13T07:54:36.707" v="2" actId="1035"/>
          <ac:picMkLst>
            <pc:docMk/>
            <pc:sldMk cId="615868348" sldId="335"/>
            <ac:picMk id="4" creationId="{552D2F64-1166-4B1B-BA1B-809F3812AB4A}"/>
          </ac:picMkLst>
        </pc:picChg>
      </pc:sldChg>
      <pc:sldChg chg="modSp">
        <pc:chgData name="Irina Nori" userId="42157f73-4a2a-4ee1-8837-fd75768d0aae" providerId="ADAL" clId="{A40E60DA-3C59-4FBA-9C2C-C906B56C9B31}" dt="2019-12-13T07:52:36.830" v="1" actId="1035"/>
        <pc:sldMkLst>
          <pc:docMk/>
          <pc:sldMk cId="1793258741" sldId="336"/>
        </pc:sldMkLst>
        <pc:picChg chg="mod">
          <ac:chgData name="Irina Nori" userId="42157f73-4a2a-4ee1-8837-fd75768d0aae" providerId="ADAL" clId="{A40E60DA-3C59-4FBA-9C2C-C906B56C9B31}" dt="2019-12-13T07:52:36.830" v="1" actId="1035"/>
          <ac:picMkLst>
            <pc:docMk/>
            <pc:sldMk cId="1793258741" sldId="336"/>
            <ac:picMk id="3" creationId="{750DBF34-A3F7-4672-BEFB-9E151E919B9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A3091-61F1-4DE3-832B-AE2113E8A975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8BEF-A943-4A59-B9F0-F4B769A365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52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74899BD-7A14-47FF-8DE7-78C15F5BA85E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9EF2BD3-7458-4183-BE69-AF1D577F5A3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62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98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2BD3-7458-4183-BE69-AF1D577F5A3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3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9"/>
          <p:cNvSpPr>
            <a:spLocks noGrp="1"/>
          </p:cNvSpPr>
          <p:nvPr>
            <p:ph idx="5"/>
          </p:nvPr>
        </p:nvSpPr>
        <p:spPr>
          <a:xfrm>
            <a:off x="776840" y="3140968"/>
            <a:ext cx="82296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 b="1">
                <a:solidFill>
                  <a:srgbClr val="58513E"/>
                </a:solidFill>
                <a:latin typeface="Futura Bk" pitchFamily="34" charset="0"/>
              </a:defRPr>
            </a:lvl1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755576" y="242088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7992888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79928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7992814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30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C7C8-26B3-4E5E-A7FB-11242ADC59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314-B7C2-4F96-8D52-A0C904820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7992888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79928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7992814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fld id="{8E7FC43C-A54E-41CC-831B-65EB47E9EF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Tekstin paikkamerkki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03648" y="2348880"/>
            <a:ext cx="4392613" cy="43204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Titteli</a:t>
            </a:r>
          </a:p>
        </p:txBody>
      </p:sp>
      <p:sp>
        <p:nvSpPr>
          <p:cNvPr id="12" name="Tekstin paikkamerkki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03871" y="2636912"/>
            <a:ext cx="4392613" cy="504453"/>
          </a:xfrm>
        </p:spPr>
        <p:txBody>
          <a:bodyPr/>
          <a:lstStyle>
            <a:lvl1pPr>
              <a:buNone/>
              <a:defRPr b="1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3" name="Tekstin paikkamerkki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03871" y="3140968"/>
            <a:ext cx="4392613" cy="43167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 err="1"/>
              <a:t>etunimi.sukunimi@obotnia.fi</a:t>
            </a:r>
            <a:endParaRPr lang="fi-FI" dirty="0"/>
          </a:p>
        </p:txBody>
      </p:sp>
      <p:sp>
        <p:nvSpPr>
          <p:cNvPr id="14" name="Kuvan paikkamerkki 6"/>
          <p:cNvSpPr>
            <a:spLocks noGrp="1"/>
          </p:cNvSpPr>
          <p:nvPr userDrawn="1">
            <p:ph type="pic" sz="quarter" idx="19"/>
          </p:nvPr>
        </p:nvSpPr>
        <p:spPr>
          <a:xfrm>
            <a:off x="5796137" y="2348880"/>
            <a:ext cx="1800200" cy="1800200"/>
          </a:xfr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yhmä 16"/>
          <p:cNvGrpSpPr>
            <a:grpSpLocks/>
          </p:cNvGrpSpPr>
          <p:nvPr/>
        </p:nvGrpSpPr>
        <p:grpSpPr bwMode="auto">
          <a:xfrm>
            <a:off x="0" y="2276475"/>
            <a:ext cx="9144000" cy="865188"/>
            <a:chOff x="0" y="1340768"/>
            <a:chExt cx="9144000" cy="864096"/>
          </a:xfrm>
        </p:grpSpPr>
        <p:sp>
          <p:nvSpPr>
            <p:cNvPr id="10" name="Suorakulmio 9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1032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9" name="Suorakulmio 8"/>
              <p:cNvSpPr/>
              <p:nvPr/>
            </p:nvSpPr>
            <p:spPr>
              <a:xfrm>
                <a:off x="8820670" y="1340768"/>
                <a:ext cx="215900" cy="288560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916304"/>
                <a:ext cx="215900" cy="2885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3" name="Suorakulmio 12"/>
              <p:cNvSpPr/>
              <p:nvPr/>
            </p:nvSpPr>
            <p:spPr>
              <a:xfrm>
                <a:off x="8820670" y="1629328"/>
                <a:ext cx="215900" cy="286975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pic>
        <p:nvPicPr>
          <p:cNvPr id="1027" name="Kuva 6" descr="liitonlogo_läpinäkyvä300RG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6613" y="6237288"/>
            <a:ext cx="652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ikehys 14"/>
          <p:cNvSpPr txBox="1"/>
          <p:nvPr/>
        </p:nvSpPr>
        <p:spPr>
          <a:xfrm>
            <a:off x="769938" y="1989138"/>
            <a:ext cx="5472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POHJANMAAN LIITTO</a:t>
            </a:r>
          </a:p>
        </p:txBody>
      </p:sp>
      <p:sp>
        <p:nvSpPr>
          <p:cNvPr id="1029" name="Tekstin paikkamerkki 22"/>
          <p:cNvSpPr>
            <a:spLocks noGrp="1"/>
          </p:cNvSpPr>
          <p:nvPr>
            <p:ph type="body" idx="1"/>
          </p:nvPr>
        </p:nvSpPr>
        <p:spPr bwMode="auto">
          <a:xfrm>
            <a:off x="776288" y="3141663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1030" name="Otsikon paikkamerkki 13"/>
          <p:cNvSpPr>
            <a:spLocks noGrp="1"/>
          </p:cNvSpPr>
          <p:nvPr>
            <p:ph type="title"/>
          </p:nvPr>
        </p:nvSpPr>
        <p:spPr bwMode="auto">
          <a:xfrm>
            <a:off x="755650" y="23129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  <p:sp>
        <p:nvSpPr>
          <p:cNvPr id="14" name="Tekstikehys 13"/>
          <p:cNvSpPr txBox="1"/>
          <p:nvPr userDrawn="1"/>
        </p:nvSpPr>
        <p:spPr>
          <a:xfrm>
            <a:off x="0" y="627970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58513E"/>
                </a:solidFill>
                <a:latin typeface="Futura Bk" pitchFamily="34" charset="0"/>
                <a:cs typeface="+mn-cs"/>
              </a:rPr>
              <a:t>www.obotnia.fi </a:t>
            </a: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facebook.com/obotnia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Futura B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fld id="{1824BC5D-915B-4771-9ECF-3A594FF144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2054" name="Ryhmä 6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1340768"/>
            <a:chExt cx="9144000" cy="864096"/>
          </a:xfrm>
        </p:grpSpPr>
        <p:sp>
          <p:nvSpPr>
            <p:cNvPr id="8" name="Suorakulmio 7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2057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8820670" y="1340768"/>
                <a:ext cx="215900" cy="287503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820670" y="1917362"/>
                <a:ext cx="215900" cy="287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628271"/>
                <a:ext cx="215900" cy="289091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sp>
        <p:nvSpPr>
          <p:cNvPr id="2055" name="Otsikon paikkamerkki 17"/>
          <p:cNvSpPr>
            <a:spLocks noGrp="1"/>
          </p:cNvSpPr>
          <p:nvPr>
            <p:ph type="title"/>
          </p:nvPr>
        </p:nvSpPr>
        <p:spPr bwMode="auto">
          <a:xfrm>
            <a:off x="75565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69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fi-FI" sz="2400" b="0" dirty="0">
                <a:latin typeface="Arial" panose="020B0604020202020204" pitchFamily="34" charset="0"/>
                <a:cs typeface="Arial" panose="020B0604020202020204" pitchFamily="34" charset="0"/>
              </a:rPr>
              <a:t>Pohjanmaa</a:t>
            </a:r>
            <a:endParaRPr lang="fi-FI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Suhdannekatsaus joulukuu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5E1BD1D-748E-4BDA-AF84-3EBBF045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6"/>
            <a:ext cx="9144000" cy="59612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895A2CC-AF2A-40EE-A006-9F3694397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9144000" cy="59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0" dirty="0">
                <a:latin typeface="Arial" panose="020B0604020202020204" pitchFamily="34" charset="0"/>
                <a:cs typeface="Arial" panose="020B0604020202020204" pitchFamily="34" charset="0"/>
              </a:rPr>
              <a:t>Teollisuustoimi-alojen kehitys</a:t>
            </a:r>
          </a:p>
        </p:txBody>
      </p:sp>
    </p:spTree>
    <p:extLst>
      <p:ext uri="{BB962C8B-B14F-4D97-AF65-F5344CB8AC3E}">
        <p14:creationId xmlns:p14="http://schemas.microsoft.com/office/powerpoint/2010/main" val="317394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6" name="Kuva 5" descr="Pohjanmaan suurimmat teollisuuden alat ovat koneiden ja laitteiden valmistus, sähkölaitteiden valmistus sekä paperin ja paperituotteiden valmistus.">
            <a:extLst>
              <a:ext uri="{FF2B5EF4-FFF2-40B4-BE49-F238E27FC236}">
                <a16:creationId xmlns:a16="http://schemas.microsoft.com/office/drawing/2014/main" id="{53DF67D4-5407-475E-91F1-1A022201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50DBF34-A3F7-4672-BEFB-9E151E91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12"/>
            <a:ext cx="9144000" cy="6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5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2D2F64-1166-4B1B-BA1B-809F3812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6"/>
            <a:ext cx="9144000" cy="63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EDEBC5-BEED-4186-8454-E7D3F0E0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9144000" cy="62967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4CEF490-3B42-44C0-BABC-053335A7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9144000" cy="62967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0" dirty="0">
                <a:latin typeface="Arial" panose="020B0604020202020204" pitchFamily="34" charset="0"/>
                <a:cs typeface="Arial" panose="020B0604020202020204" pitchFamily="34" charset="0"/>
              </a:rPr>
              <a:t>Seutukuntien</a:t>
            </a:r>
          </a:p>
          <a:p>
            <a:pPr algn="ctr"/>
            <a:r>
              <a:rPr lang="fi-FI" sz="5000" dirty="0">
                <a:latin typeface="Arial" panose="020B0604020202020204" pitchFamily="34" charset="0"/>
                <a:cs typeface="Arial" panose="020B0604020202020204" pitchFamily="34" charset="0"/>
              </a:rPr>
              <a:t>kehitys</a:t>
            </a:r>
          </a:p>
        </p:txBody>
      </p:sp>
    </p:spTree>
    <p:extLst>
      <p:ext uri="{BB962C8B-B14F-4D97-AF65-F5344CB8AC3E}">
        <p14:creationId xmlns:p14="http://schemas.microsoft.com/office/powerpoint/2010/main" val="404103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6E69A5E-D598-4E41-BFD6-8B7F5879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9144000" cy="63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1943708" y="2132856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0" dirty="0">
                <a:latin typeface="Arial" panose="020B0604020202020204" pitchFamily="34" charset="0"/>
                <a:cs typeface="Arial" panose="020B0604020202020204" pitchFamily="34" charset="0"/>
              </a:rPr>
              <a:t>Päätoimialojen kehitys</a:t>
            </a:r>
          </a:p>
        </p:txBody>
      </p:sp>
    </p:spTree>
    <p:extLst>
      <p:ext uri="{BB962C8B-B14F-4D97-AF65-F5344CB8AC3E}">
        <p14:creationId xmlns:p14="http://schemas.microsoft.com/office/powerpoint/2010/main" val="330313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70275F6-0FBF-4D6C-9ED7-76804A1A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91440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D777F35-EDF4-4611-9B50-7EC65D8E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6"/>
            <a:ext cx="9144000" cy="6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4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Pohjanmaan yritysliikevaihto toimialoittain 2017</a:t>
            </a:r>
          </a:p>
        </p:txBody>
      </p:sp>
      <p:pic>
        <p:nvPicPr>
          <p:cNvPr id="4" name="Kuva 3" descr="Pohjanmaalla yritysliikevaihto oli vuonna 2017 yhteensä 12 770 miljoonaa euroa. Suurimmat toimialat liikevaihdolla mitattuna ovat teollisuus 6295 miljoonaa euroa, kauppa 2410 miljoonaa euroa sekä rakentaminen 1293 miljoonaa euroa.">
            <a:extLst>
              <a:ext uri="{FF2B5EF4-FFF2-40B4-BE49-F238E27FC236}">
                <a16:creationId xmlns:a16="http://schemas.microsoft.com/office/drawing/2014/main" id="{D8C0605A-2BC4-4B40-A2C4-B584A57A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7E9E6-9016-41A0-AD16-4FF0C45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Yritysten liikevaihdon määrän muutosprosentti Pohjanmaalla ja koko maassa toimialoittain 2010-2017</a:t>
            </a:r>
          </a:p>
        </p:txBody>
      </p:sp>
      <p:pic>
        <p:nvPicPr>
          <p:cNvPr id="3" name="Kuva 2" descr="Liikevaihdon määrä on kasvanut Pohjanmaalla voimakkaimmin rakentamisessa, terveys- ja sosiaalipalveluissa ja alkutuotannossa. Kaikkiaan Pohjanmaan yritysten liikevaihdon kasvu (13,1 %) on ollut hieman hitaampaa kuin koko maassa keskimäärin (15,2 %).">
            <a:extLst>
              <a:ext uri="{FF2B5EF4-FFF2-40B4-BE49-F238E27FC236}">
                <a16:creationId xmlns:a16="http://schemas.microsoft.com/office/drawing/2014/main" id="{A9C4F749-E796-462D-8F1C-4A8D39B4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0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D413399-6D77-4DD1-90CB-03CA6F6D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59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2BE4DCE-6D37-4488-8B34-6CF3F1D7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59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0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ED72B8A-EB2C-464A-A05F-C41DC3F20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6"/>
            <a:ext cx="9144000" cy="62986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88C6C0D-7A00-4453-A8C6-DC231AAA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9144000" cy="59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D7A4C71-AC13-4E5C-AABA-9F0AE57D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59612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hdotus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Fonttityyli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ehdotus</Template>
  <TotalTime>3334</TotalTime>
  <Words>218</Words>
  <Application>Microsoft Office PowerPoint</Application>
  <PresentationFormat>Näytössä katseltava diaesitys (4:3)</PresentationFormat>
  <Paragraphs>42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Calibri</vt:lpstr>
      <vt:lpstr>Arial</vt:lpstr>
      <vt:lpstr>Futura Bk</vt:lpstr>
      <vt:lpstr>ehdotus</vt:lpstr>
      <vt:lpstr>Mukautettu suunnittelumalli</vt:lpstr>
      <vt:lpstr>Suhdannekatsaus joulukuu 2019</vt:lpstr>
      <vt:lpstr>PowerPoint-esitys</vt:lpstr>
      <vt:lpstr>Pohjanmaan yritysliikevaihto toimialoittain 2017</vt:lpstr>
      <vt:lpstr>Yritysten liikevaihdon määrän muutosprosentti Pohjanmaalla ja koko maassa toimialoittain 2010-2017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mj</dc:creator>
  <cp:lastModifiedBy>Irina Nori</cp:lastModifiedBy>
  <cp:revision>289</cp:revision>
  <dcterms:created xsi:type="dcterms:W3CDTF">2014-09-25T10:37:59Z</dcterms:created>
  <dcterms:modified xsi:type="dcterms:W3CDTF">2019-12-13T08:41:34Z</dcterms:modified>
</cp:coreProperties>
</file>