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316" r:id="rId4"/>
    <p:sldId id="288" r:id="rId5"/>
    <p:sldId id="287" r:id="rId6"/>
    <p:sldId id="317" r:id="rId7"/>
    <p:sldId id="263" r:id="rId8"/>
    <p:sldId id="318" r:id="rId9"/>
    <p:sldId id="31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utura Bk" panose="020B0502020204020303" charset="0"/>
      <p:regular r:id="rId16"/>
      <p:bold r:id="rId17"/>
      <p:italic r:id="rId18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20" autoAdjust="0"/>
  </p:normalViewPr>
  <p:slideViewPr>
    <p:cSldViewPr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99BD-7A14-47FF-8DE7-78C15F5BA85E}" type="datetimeFigureOut">
              <a:rPr lang="fi-FI" smtClean="0"/>
              <a:pPr/>
              <a:t>20.6.2019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72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13800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064896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136904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136904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8064896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80648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8064822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064896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 userDrawn="1">
            <p:ph type="body" sz="quarter" idx="16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 sz="1600"/>
            </a:lvl1pPr>
          </a:lstStyle>
          <a:p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 userDrawn="1">
            <p:ph type="body" sz="quarter" idx="17"/>
          </p:nvPr>
        </p:nvSpPr>
        <p:spPr>
          <a:xfrm>
            <a:off x="1403871" y="2780531"/>
            <a:ext cx="4392613" cy="504453"/>
          </a:xfrm>
        </p:spPr>
        <p:txBody>
          <a:bodyPr/>
          <a:lstStyle>
            <a:lvl1pPr>
              <a:buNone/>
              <a:defRPr sz="1600" b="1"/>
            </a:lvl1pPr>
          </a:lstStyle>
          <a:p>
            <a:endParaRPr lang="fi-FI" dirty="0"/>
          </a:p>
        </p:txBody>
      </p:sp>
      <p:sp>
        <p:nvSpPr>
          <p:cNvPr id="9" name="Tekstin paikkamerkki 4"/>
          <p:cNvSpPr>
            <a:spLocks noGrp="1"/>
          </p:cNvSpPr>
          <p:nvPr userDrawn="1">
            <p:ph type="body" sz="quarter" idx="18"/>
          </p:nvPr>
        </p:nvSpPr>
        <p:spPr>
          <a:xfrm>
            <a:off x="1403871" y="3285357"/>
            <a:ext cx="4392613" cy="431676"/>
          </a:xfrm>
        </p:spPr>
        <p:txBody>
          <a:bodyPr/>
          <a:lstStyle>
            <a:lvl1pPr>
              <a:buNone/>
              <a:defRPr sz="1600"/>
            </a:lvl1pPr>
          </a:lstStyle>
          <a:p>
            <a:endParaRPr lang="fi-FI" dirty="0"/>
          </a:p>
        </p:txBody>
      </p:sp>
      <p:sp>
        <p:nvSpPr>
          <p:cNvPr id="10" name="Kuvan paikkamerkki 5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ÖSTERBOTTENS FÖRBUND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Etunimi sukunimi</a:t>
            </a:r>
          </a:p>
          <a:p>
            <a:pPr lvl="0"/>
            <a:endParaRPr lang="fi-FI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0648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sv-FI" sz="2400" b="0" noProof="0" dirty="0"/>
              <a:t>Österbotten</a:t>
            </a:r>
            <a:endParaRPr lang="sv-FI" b="0" noProof="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/>
              <a:t>Befolkningsförändringar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10C84D-3811-48F0-90A2-5FE8A47D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71B6463-3A86-4ACA-8ED0-BE8A44E0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74444D9-2FA9-4546-9ADE-372435DC9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96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3B98A30-88F5-48AA-B39B-08547E81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280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A8EB6A-58B2-4B93-BF19-53406DD2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6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89C0DD0-C2E8-4280-AE3D-B206E792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" y="0"/>
            <a:ext cx="9144000" cy="6253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EF1255D-D63D-44EC-B309-69936809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1"/>
            <a:ext cx="5770584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6493"/>
      </p:ext>
    </p:extLst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3563</TotalTime>
  <Words>87</Words>
  <Application>Microsoft Office PowerPoint</Application>
  <PresentationFormat>Näytössä katseltava diaesitys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Futura Bk</vt:lpstr>
      <vt:lpstr>ehdotus</vt:lpstr>
      <vt:lpstr>Mukautettu suunnittelumalli</vt:lpstr>
      <vt:lpstr>Befolkningsförändringar 2018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178</cp:revision>
  <dcterms:created xsi:type="dcterms:W3CDTF">2014-09-25T10:37:59Z</dcterms:created>
  <dcterms:modified xsi:type="dcterms:W3CDTF">2019-06-20T07:59:01Z</dcterms:modified>
</cp:coreProperties>
</file>