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7" r:id="rId3"/>
    <p:sldId id="308" r:id="rId4"/>
    <p:sldId id="316" r:id="rId5"/>
    <p:sldId id="288" r:id="rId6"/>
    <p:sldId id="315" r:id="rId7"/>
    <p:sldId id="263" r:id="rId8"/>
    <p:sldId id="287" r:id="rId9"/>
    <p:sldId id="323" r:id="rId10"/>
    <p:sldId id="286" r:id="rId11"/>
    <p:sldId id="290" r:id="rId12"/>
    <p:sldId id="322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Futura Bk" panose="020B0502020204020303" pitchFamily="34" charset="0"/>
      <p:regular r:id="rId23"/>
      <p:bold r:id="rId24"/>
      <p:italic r:id="rId25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99BD-7A14-47FF-8DE7-78C15F5BA85E}" type="datetimeFigureOut">
              <a:rPr lang="fi-FI" smtClean="0"/>
              <a:pPr/>
              <a:t>24.5.2019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4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8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13800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8064896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806489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8064822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Tekstin paikkamerkki 2"/>
          <p:cNvSpPr>
            <a:spLocks noGrp="1"/>
          </p:cNvSpPr>
          <p:nvPr userDrawn="1">
            <p:ph type="body" sz="quarter" idx="16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8" name="Tekstin paikkamerkki 3"/>
          <p:cNvSpPr>
            <a:spLocks noGrp="1"/>
          </p:cNvSpPr>
          <p:nvPr userDrawn="1">
            <p:ph type="body" sz="quarter" idx="17"/>
          </p:nvPr>
        </p:nvSpPr>
        <p:spPr>
          <a:xfrm>
            <a:off x="1403871" y="2780531"/>
            <a:ext cx="4392613" cy="504453"/>
          </a:xfrm>
        </p:spPr>
        <p:txBody>
          <a:bodyPr/>
          <a:lstStyle>
            <a:lvl1pPr>
              <a:buNone/>
              <a:defRPr sz="1600" b="1"/>
            </a:lvl1pPr>
          </a:lstStyle>
          <a:p>
            <a:endParaRPr lang="fi-FI" dirty="0"/>
          </a:p>
        </p:txBody>
      </p:sp>
      <p:sp>
        <p:nvSpPr>
          <p:cNvPr id="9" name="Tekstin paikkamerkki 4"/>
          <p:cNvSpPr>
            <a:spLocks noGrp="1"/>
          </p:cNvSpPr>
          <p:nvPr userDrawn="1">
            <p:ph type="body" sz="quarter" idx="18"/>
          </p:nvPr>
        </p:nvSpPr>
        <p:spPr>
          <a:xfrm>
            <a:off x="1403871" y="3285357"/>
            <a:ext cx="4392613" cy="431676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10" name="Kuvan paikkamerkki 5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ÖSTERBOTTENS FÖRBUND</a:t>
            </a:r>
            <a:endParaRPr lang="fi-FI" sz="14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Etunimi sukunimi</a:t>
            </a:r>
          </a:p>
          <a:p>
            <a:pPr lvl="0"/>
            <a:endParaRPr lang="fi-FI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0648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sv-FI" sz="2400" noProof="0" smtClean="0"/>
              <a:t>Österbotten</a:t>
            </a:r>
            <a:endParaRPr lang="sv-FI" noProof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Forskning och utveckling </a:t>
            </a:r>
            <a:r>
              <a:rPr lang="sv-FI" noProof="0" dirty="0" smtClean="0"/>
              <a:t>2017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52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647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5930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888" y="3360738"/>
            <a:ext cx="22225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888" y="3360738"/>
            <a:ext cx="22225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3" y="-1096"/>
            <a:ext cx="9117413" cy="6095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126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" y="-1096"/>
            <a:ext cx="9137224" cy="6086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580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555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1"/>
            <a:ext cx="9144000" cy="6563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570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" y="-27384"/>
            <a:ext cx="912297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690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96"/>
            <a:ext cx="9144000" cy="6474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" y="-1096"/>
            <a:ext cx="9138748" cy="6513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2420</TotalTime>
  <Words>61</Words>
  <Application>Microsoft Office PowerPoint</Application>
  <PresentationFormat>Näytössä katseltava diaesitys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Calibri</vt:lpstr>
      <vt:lpstr>Futura Bk</vt:lpstr>
      <vt:lpstr>Arial</vt:lpstr>
      <vt:lpstr>ehdotus</vt:lpstr>
      <vt:lpstr>Mukautettu suunnittelumalli</vt:lpstr>
      <vt:lpstr>Forskning och utveckling 2017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179</cp:revision>
  <dcterms:created xsi:type="dcterms:W3CDTF">2014-09-25T10:37:59Z</dcterms:created>
  <dcterms:modified xsi:type="dcterms:W3CDTF">2019-05-24T12:13:51Z</dcterms:modified>
</cp:coreProperties>
</file>