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8" r:id="rId4"/>
    <p:sldId id="258" r:id="rId5"/>
    <p:sldId id="282" r:id="rId6"/>
    <p:sldId id="310" r:id="rId7"/>
    <p:sldId id="280" r:id="rId8"/>
    <p:sldId id="311" r:id="rId9"/>
    <p:sldId id="312" r:id="rId10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Futura Bk" panose="020B0604020202020204" charset="0"/>
      <p:regular r:id="rId17"/>
      <p:bold r:id="rId18"/>
      <p:italic r:id="rId19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6.2.2019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383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6.2.2019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4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Väestönmuutokset 2017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182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35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3" y="0"/>
            <a:ext cx="9191747" cy="616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79496" cy="6271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3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99" y="-12520"/>
            <a:ext cx="5926821" cy="638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2886</TotalTime>
  <Words>31</Words>
  <Application>Microsoft Office PowerPoint</Application>
  <PresentationFormat>Näytössä katseltava diaesitys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Calibri</vt:lpstr>
      <vt:lpstr>Arial</vt:lpstr>
      <vt:lpstr>Futura Bk</vt:lpstr>
      <vt:lpstr>ehdotus</vt:lpstr>
      <vt:lpstr>Mukautettu suunnittelumalli</vt:lpstr>
      <vt:lpstr>Väestönmuutokset 2017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204</cp:revision>
  <dcterms:created xsi:type="dcterms:W3CDTF">2014-09-25T10:37:59Z</dcterms:created>
  <dcterms:modified xsi:type="dcterms:W3CDTF">2019-02-06T10:22:03Z</dcterms:modified>
</cp:coreProperties>
</file>