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57" r:id="rId3"/>
    <p:sldId id="308" r:id="rId4"/>
    <p:sldId id="278" r:id="rId5"/>
    <p:sldId id="309" r:id="rId6"/>
    <p:sldId id="280" r:id="rId7"/>
  </p:sldIdLst>
  <p:sldSz cx="9144000" cy="6858000" type="screen4x3"/>
  <p:notesSz cx="6797675" cy="9926638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Futura Bk" panose="020B0502020204020303" charset="0"/>
      <p:regular r:id="rId14"/>
      <p:bold r:id="rId15"/>
      <p:italic r:id="rId16"/>
    </p:embeddedFont>
  </p:embeddedFontLst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13E"/>
    <a:srgbClr val="E5E2DA"/>
    <a:srgbClr val="92B3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3.fntdata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7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2.fntdata"/><Relationship Id="rId5" Type="http://schemas.openxmlformats.org/officeDocument/2006/relationships/slide" Target="slides/slide3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font" Target="fonts/font5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A3091-61F1-4DE3-832B-AE2113E8A975}" type="datetimeFigureOut">
              <a:rPr lang="fi-FI" smtClean="0"/>
              <a:pPr/>
              <a:t>12.2.2018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28BEF-A943-4A59-B9F0-F4B769A365A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6324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274899BD-7A14-47FF-8DE7-78C15F5BA85E}" type="datetimeFigureOut">
              <a:rPr lang="fi-FI" smtClean="0"/>
              <a:pPr/>
              <a:t>12.2.2018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69EF2BD3-7458-4183-BE69-AF1D577F5A3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6536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n paikkamerkki 19"/>
          <p:cNvSpPr>
            <a:spLocks noGrp="1"/>
          </p:cNvSpPr>
          <p:nvPr>
            <p:ph idx="5"/>
          </p:nvPr>
        </p:nvSpPr>
        <p:spPr>
          <a:xfrm>
            <a:off x="776840" y="3140968"/>
            <a:ext cx="8229600" cy="504056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sz="1600" b="1">
                <a:solidFill>
                  <a:srgbClr val="58513E"/>
                </a:solidFill>
                <a:latin typeface="Futura Bk" pitchFamily="34" charset="0"/>
              </a:defRPr>
            </a:lvl1pPr>
          </a:lstStyle>
          <a:p>
            <a:pPr lvl="0"/>
            <a:r>
              <a:rPr lang="fi-FI" noProof="0" dirty="0" smtClean="0"/>
              <a:t>Muokkaa tekstin perustyylejä napsauttamalla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 hasCustomPrompt="1"/>
          </p:nvPr>
        </p:nvSpPr>
        <p:spPr>
          <a:xfrm>
            <a:off x="755576" y="2420888"/>
            <a:ext cx="8229600" cy="56207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25C1E-C5D4-4B39-8BAD-1DA834919D4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25C1E-C5D4-4B39-8BAD-1DA834919D4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9" name="Otsikko 8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8C7C8-26B3-4E5E-A7FB-11242ADC593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1" name="Otsikko 6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F4314-B7C2-4F96-8D52-A0C9048202C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755576" y="980727"/>
            <a:ext cx="7992888" cy="374684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755576" y="4797152"/>
            <a:ext cx="79928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650" y="116632"/>
            <a:ext cx="7992814" cy="648072"/>
          </a:xfr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93BF8-B786-460D-80D4-68E7855AD43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fld id="{8E7FC43C-A54E-41CC-831B-65EB47E9EF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1" name="Tekstin paikkamerkki 3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403648" y="2348880"/>
            <a:ext cx="4392613" cy="43204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dirty="0" smtClean="0"/>
              <a:t>Titteli</a:t>
            </a:r>
            <a:endParaRPr lang="fi-FI" dirty="0"/>
          </a:p>
        </p:txBody>
      </p:sp>
      <p:sp>
        <p:nvSpPr>
          <p:cNvPr id="12" name="Tekstin paikkamerkki 4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403871" y="2636912"/>
            <a:ext cx="4392613" cy="504453"/>
          </a:xfrm>
        </p:spPr>
        <p:txBody>
          <a:bodyPr/>
          <a:lstStyle>
            <a:lvl1pPr>
              <a:buNone/>
              <a:defRPr b="1"/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13" name="Tekstin paikkamerkki 5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1403871" y="3140968"/>
            <a:ext cx="4392613" cy="43167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dirty="0" err="1" smtClean="0"/>
              <a:t>etunimi.sukunimi@obotnia.fi</a:t>
            </a:r>
            <a:endParaRPr lang="fi-FI" dirty="0"/>
          </a:p>
        </p:txBody>
      </p:sp>
      <p:sp>
        <p:nvSpPr>
          <p:cNvPr id="14" name="Kuvan paikkamerkki 6"/>
          <p:cNvSpPr>
            <a:spLocks noGrp="1"/>
          </p:cNvSpPr>
          <p:nvPr userDrawn="1">
            <p:ph type="pic" sz="quarter" idx="19"/>
          </p:nvPr>
        </p:nvSpPr>
        <p:spPr>
          <a:xfrm>
            <a:off x="5796137" y="2348880"/>
            <a:ext cx="1800200" cy="1800200"/>
          </a:xfrm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5E2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Ryhmä 16"/>
          <p:cNvGrpSpPr>
            <a:grpSpLocks/>
          </p:cNvGrpSpPr>
          <p:nvPr/>
        </p:nvGrpSpPr>
        <p:grpSpPr bwMode="auto">
          <a:xfrm>
            <a:off x="0" y="2276475"/>
            <a:ext cx="9144000" cy="865188"/>
            <a:chOff x="0" y="1340768"/>
            <a:chExt cx="9144000" cy="864096"/>
          </a:xfrm>
        </p:grpSpPr>
        <p:sp>
          <p:nvSpPr>
            <p:cNvPr id="10" name="Suorakulmio 9"/>
            <p:cNvSpPr/>
            <p:nvPr/>
          </p:nvSpPr>
          <p:spPr>
            <a:xfrm>
              <a:off x="0" y="1340768"/>
              <a:ext cx="9144000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grpSp>
          <p:nvGrpSpPr>
            <p:cNvPr id="1032" name="Ryhmä 13"/>
            <p:cNvGrpSpPr>
              <a:grpSpLocks/>
            </p:cNvGrpSpPr>
            <p:nvPr/>
          </p:nvGrpSpPr>
          <p:grpSpPr bwMode="auto">
            <a:xfrm>
              <a:off x="539552" y="1340768"/>
              <a:ext cx="216024" cy="864064"/>
              <a:chOff x="8820472" y="1340768"/>
              <a:chExt cx="216024" cy="864064"/>
            </a:xfrm>
          </p:grpSpPr>
          <p:sp>
            <p:nvSpPr>
              <p:cNvPr id="9" name="Suorakulmio 8"/>
              <p:cNvSpPr/>
              <p:nvPr/>
            </p:nvSpPr>
            <p:spPr>
              <a:xfrm>
                <a:off x="8820670" y="1340768"/>
                <a:ext cx="215900" cy="288560"/>
              </a:xfrm>
              <a:prstGeom prst="rect">
                <a:avLst/>
              </a:prstGeom>
              <a:solidFill>
                <a:srgbClr val="92B3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2" name="Suorakulmio 11"/>
              <p:cNvSpPr/>
              <p:nvPr/>
            </p:nvSpPr>
            <p:spPr>
              <a:xfrm>
                <a:off x="8820670" y="1916304"/>
                <a:ext cx="215900" cy="2885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3" name="Suorakulmio 12"/>
              <p:cNvSpPr/>
              <p:nvPr/>
            </p:nvSpPr>
            <p:spPr>
              <a:xfrm>
                <a:off x="8820670" y="1629328"/>
                <a:ext cx="215900" cy="286975"/>
              </a:xfrm>
              <a:prstGeom prst="rect">
                <a:avLst/>
              </a:prstGeom>
              <a:solidFill>
                <a:srgbClr val="E5E2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</p:grpSp>
      </p:grpSp>
      <p:pic>
        <p:nvPicPr>
          <p:cNvPr id="1027" name="Kuva 6" descr="liitonlogo_läpinäkyvä300RGB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6613" y="6237288"/>
            <a:ext cx="6524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kstikehys 14"/>
          <p:cNvSpPr txBox="1"/>
          <p:nvPr/>
        </p:nvSpPr>
        <p:spPr>
          <a:xfrm>
            <a:off x="769938" y="1989138"/>
            <a:ext cx="547211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POHJANMAAN </a:t>
            </a:r>
            <a:r>
              <a:rPr lang="fi-FI" sz="1400" dirty="0">
                <a:solidFill>
                  <a:srgbClr val="58513E"/>
                </a:solidFill>
                <a:latin typeface="Futura Bk" pitchFamily="34" charset="0"/>
                <a:cs typeface="+mn-cs"/>
              </a:rPr>
              <a:t>LIITTO</a:t>
            </a:r>
          </a:p>
        </p:txBody>
      </p:sp>
      <p:sp>
        <p:nvSpPr>
          <p:cNvPr id="1029" name="Tekstin paikkamerkki 22"/>
          <p:cNvSpPr>
            <a:spLocks noGrp="1"/>
          </p:cNvSpPr>
          <p:nvPr>
            <p:ph type="body" idx="1"/>
          </p:nvPr>
        </p:nvSpPr>
        <p:spPr bwMode="auto">
          <a:xfrm>
            <a:off x="776288" y="3141663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Etunimi sukunimi</a:t>
            </a:r>
          </a:p>
          <a:p>
            <a:pPr lvl="0"/>
            <a:endParaRPr lang="fi-FI" dirty="0" smtClean="0"/>
          </a:p>
        </p:txBody>
      </p:sp>
      <p:sp>
        <p:nvSpPr>
          <p:cNvPr id="1030" name="Otsikon paikkamerkki 13"/>
          <p:cNvSpPr>
            <a:spLocks noGrp="1"/>
          </p:cNvSpPr>
          <p:nvPr>
            <p:ph type="title"/>
          </p:nvPr>
        </p:nvSpPr>
        <p:spPr bwMode="auto">
          <a:xfrm>
            <a:off x="755650" y="2312988"/>
            <a:ext cx="8229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PERUSTYYL. NAPSAUTT.</a:t>
            </a:r>
          </a:p>
        </p:txBody>
      </p:sp>
      <p:sp>
        <p:nvSpPr>
          <p:cNvPr id="14" name="Tekstikehys 13"/>
          <p:cNvSpPr txBox="1"/>
          <p:nvPr userDrawn="1"/>
        </p:nvSpPr>
        <p:spPr>
          <a:xfrm>
            <a:off x="0" y="6279703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b="1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www.obotnia.fi </a:t>
            </a:r>
            <a:r>
              <a:rPr lang="fi-FI" sz="12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facebook.com/obotnia  </a:t>
            </a:r>
            <a:endParaRPr lang="fi-FI" sz="1200" dirty="0">
              <a:solidFill>
                <a:srgbClr val="58513E"/>
              </a:solidFill>
              <a:latin typeface="Futura Bk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2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58513E"/>
          </a:solidFill>
          <a:latin typeface="Futura Bk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600" b="1" kern="1200">
          <a:solidFill>
            <a:srgbClr val="58513E"/>
          </a:solidFill>
          <a:latin typeface="Futura Bk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5E2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fld id="{1824BC5D-915B-4771-9ECF-3A594FF144C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grpSp>
        <p:nvGrpSpPr>
          <p:cNvPr id="2054" name="Ryhmä 6"/>
          <p:cNvGrpSpPr>
            <a:grpSpLocks/>
          </p:cNvGrpSpPr>
          <p:nvPr/>
        </p:nvGrpSpPr>
        <p:grpSpPr bwMode="auto">
          <a:xfrm>
            <a:off x="0" y="0"/>
            <a:ext cx="9144000" cy="863600"/>
            <a:chOff x="0" y="1340768"/>
            <a:chExt cx="9144000" cy="864096"/>
          </a:xfrm>
        </p:grpSpPr>
        <p:sp>
          <p:nvSpPr>
            <p:cNvPr id="8" name="Suorakulmio 7"/>
            <p:cNvSpPr/>
            <p:nvPr/>
          </p:nvSpPr>
          <p:spPr>
            <a:xfrm>
              <a:off x="0" y="1340768"/>
              <a:ext cx="9144000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grpSp>
          <p:nvGrpSpPr>
            <p:cNvPr id="2057" name="Ryhmä 13"/>
            <p:cNvGrpSpPr>
              <a:grpSpLocks/>
            </p:cNvGrpSpPr>
            <p:nvPr/>
          </p:nvGrpSpPr>
          <p:grpSpPr bwMode="auto">
            <a:xfrm>
              <a:off x="539552" y="1340768"/>
              <a:ext cx="216024" cy="864064"/>
              <a:chOff x="8820472" y="1340768"/>
              <a:chExt cx="216024" cy="864064"/>
            </a:xfrm>
          </p:grpSpPr>
          <p:sp>
            <p:nvSpPr>
              <p:cNvPr id="10" name="Suorakulmio 9"/>
              <p:cNvSpPr/>
              <p:nvPr/>
            </p:nvSpPr>
            <p:spPr>
              <a:xfrm>
                <a:off x="8820670" y="1340768"/>
                <a:ext cx="215900" cy="287503"/>
              </a:xfrm>
              <a:prstGeom prst="rect">
                <a:avLst/>
              </a:prstGeom>
              <a:solidFill>
                <a:srgbClr val="92B3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1" name="Suorakulmio 10"/>
              <p:cNvSpPr/>
              <p:nvPr/>
            </p:nvSpPr>
            <p:spPr>
              <a:xfrm>
                <a:off x="8820670" y="1917362"/>
                <a:ext cx="215900" cy="28750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2" name="Suorakulmio 11"/>
              <p:cNvSpPr/>
              <p:nvPr/>
            </p:nvSpPr>
            <p:spPr>
              <a:xfrm>
                <a:off x="8820670" y="1628271"/>
                <a:ext cx="215900" cy="289091"/>
              </a:xfrm>
              <a:prstGeom prst="rect">
                <a:avLst/>
              </a:prstGeom>
              <a:solidFill>
                <a:srgbClr val="E5E2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</p:grpSp>
      </p:grpSp>
      <p:sp>
        <p:nvSpPr>
          <p:cNvPr id="2055" name="Otsikon paikkamerkki 17"/>
          <p:cNvSpPr>
            <a:spLocks noGrp="1"/>
          </p:cNvSpPr>
          <p:nvPr>
            <p:ph type="title"/>
          </p:nvPr>
        </p:nvSpPr>
        <p:spPr bwMode="auto">
          <a:xfrm>
            <a:off x="755650" y="116632"/>
            <a:ext cx="82296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PERUSTYYL. NAPSAUTT.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1" r:id="rId4"/>
    <p:sldLayoutId id="2147483690" r:id="rId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58513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8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5"/>
          </p:nvPr>
        </p:nvSpPr>
        <p:spPr/>
        <p:txBody>
          <a:bodyPr/>
          <a:lstStyle/>
          <a:p>
            <a:r>
              <a:rPr lang="fi-FI" sz="2400" dirty="0" smtClean="0"/>
              <a:t>Pohjanmaa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Työllisyys </a:t>
            </a:r>
            <a:r>
              <a:rPr lang="fi-FI" sz="3200" dirty="0" smtClean="0"/>
              <a:t>2017</a:t>
            </a:r>
            <a:endParaRPr lang="fi-F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24"/>
            <a:ext cx="9189036" cy="6380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96"/>
            <a:ext cx="9141795" cy="62237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5" y="-1096"/>
            <a:ext cx="9123509" cy="6286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5" y="3096"/>
            <a:ext cx="9123509" cy="63335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hdotus">
  <a:themeElements>
    <a:clrScheme name="Pohjanmaan liitto">
      <a:dk1>
        <a:srgbClr val="FFFFFF"/>
      </a:dk1>
      <a:lt1>
        <a:srgbClr val="FFFFFF"/>
      </a:lt1>
      <a:dk2>
        <a:srgbClr val="FFFFFF"/>
      </a:dk2>
      <a:lt2>
        <a:srgbClr val="EEECE1"/>
      </a:lt2>
      <a:accent1>
        <a:srgbClr val="F2961D"/>
      </a:accent1>
      <a:accent2>
        <a:srgbClr val="92B32C"/>
      </a:accent2>
      <a:accent3>
        <a:srgbClr val="E5E2DA"/>
      </a:accent3>
      <a:accent4>
        <a:srgbClr val="4D4B4A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ukautettu suunnittelumalli">
  <a:themeElements>
    <a:clrScheme name="Pohjanmaan liitto">
      <a:dk1>
        <a:srgbClr val="FFFFFF"/>
      </a:dk1>
      <a:lt1>
        <a:srgbClr val="FFFFFF"/>
      </a:lt1>
      <a:dk2>
        <a:srgbClr val="FFFFFF"/>
      </a:dk2>
      <a:lt2>
        <a:srgbClr val="EEECE1"/>
      </a:lt2>
      <a:accent1>
        <a:srgbClr val="F2961D"/>
      </a:accent1>
      <a:accent2>
        <a:srgbClr val="92B32C"/>
      </a:accent2>
      <a:accent3>
        <a:srgbClr val="E5E2DA"/>
      </a:accent3>
      <a:accent4>
        <a:srgbClr val="4D4B4A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Fonttityylit">
      <a:majorFont>
        <a:latin typeface="Futura Bk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ehdotus</Template>
  <TotalTime>2454</TotalTime>
  <Words>19</Words>
  <Application>Microsoft Office PowerPoint</Application>
  <PresentationFormat>Näytössä katseltava diaesitys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Calibri</vt:lpstr>
      <vt:lpstr>Futura Bk</vt:lpstr>
      <vt:lpstr>Arial</vt:lpstr>
      <vt:lpstr>ehdotus</vt:lpstr>
      <vt:lpstr>Mukautettu suunnittelumalli</vt:lpstr>
      <vt:lpstr>Työllisyys 2017</vt:lpstr>
      <vt:lpstr>PowerPoint-esitys</vt:lpstr>
      <vt:lpstr>PowerPoint-esitys</vt:lpstr>
      <vt:lpstr>PowerPoint-esitys</vt:lpstr>
      <vt:lpstr>PowerPoint-esitys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mj</dc:creator>
  <cp:lastModifiedBy>Irina Nori</cp:lastModifiedBy>
  <cp:revision>190</cp:revision>
  <dcterms:created xsi:type="dcterms:W3CDTF">2014-09-25T10:37:59Z</dcterms:created>
  <dcterms:modified xsi:type="dcterms:W3CDTF">2018-02-12T13:13:24Z</dcterms:modified>
</cp:coreProperties>
</file>