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  <p:sldMasterId id="2147483660" r:id="rId2"/>
  </p:sldMasterIdLst>
  <p:notesMasterIdLst>
    <p:notesMasterId r:id="rId16"/>
  </p:notesMasterIdLst>
  <p:handoutMasterIdLst>
    <p:handoutMasterId r:id="rId17"/>
  </p:handoutMasterIdLst>
  <p:sldIdLst>
    <p:sldId id="257" r:id="rId3"/>
    <p:sldId id="320" r:id="rId4"/>
    <p:sldId id="319" r:id="rId5"/>
    <p:sldId id="322" r:id="rId6"/>
    <p:sldId id="278" r:id="rId7"/>
    <p:sldId id="323" r:id="rId8"/>
    <p:sldId id="309" r:id="rId9"/>
    <p:sldId id="258" r:id="rId10"/>
    <p:sldId id="324" r:id="rId11"/>
    <p:sldId id="321" r:id="rId12"/>
    <p:sldId id="280" r:id="rId13"/>
    <p:sldId id="282" r:id="rId14"/>
    <p:sldId id="281" r:id="rId15"/>
  </p:sldIdLst>
  <p:sldSz cx="9144000" cy="6858000" type="screen4x3"/>
  <p:notesSz cx="6797675" cy="9926638"/>
  <p:embeddedFontLst>
    <p:embeddedFont>
      <p:font typeface="Futura Bk" panose="020B0502020204020303" charset="0"/>
      <p:regular r:id="rId18"/>
      <p:bold r:id="rId19"/>
      <p:italic r:id="rId20"/>
    </p:embeddedFont>
    <p:embeddedFont>
      <p:font typeface="Calibri" panose="020F0502020204030204" pitchFamily="34" charset="0"/>
      <p:regular r:id="rId21"/>
      <p:bold r:id="rId22"/>
      <p:italic r:id="rId23"/>
      <p:boldItalic r:id="rId24"/>
    </p:embeddedFont>
  </p:embeddedFontLst>
  <p:defaultTextStyle>
    <a:defPPr>
      <a:defRPr lang="fi-F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8513E"/>
    <a:srgbClr val="E5E2DA"/>
    <a:srgbClr val="92B32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5" d="100"/>
          <a:sy n="125" d="100"/>
        </p:scale>
        <p:origin x="119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font" Target="fonts/font1.fntdata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font" Target="fonts/font4.fntdata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font" Target="fonts/font3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font" Target="fonts/font7.fntdata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font" Target="fonts/font6.fntdata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font" Target="fonts/font2.fntdata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font" Target="fonts/font5.fntdata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CA3091-61F1-4DE3-832B-AE2113E8A975}" type="datetimeFigureOut">
              <a:rPr lang="fi-FI" smtClean="0"/>
              <a:pPr/>
              <a:t>22.12.2017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F28BEF-A943-4A59-B9F0-F4B769A365A2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777520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6332"/>
          </a:xfrm>
          <a:prstGeom prst="rect">
            <a:avLst/>
          </a:prstGeom>
        </p:spPr>
        <p:txBody>
          <a:bodyPr vert="horz" lIns="95562" tIns="47781" rIns="95562" bIns="47781" rtlCol="0"/>
          <a:lstStyle>
            <a:lvl1pPr algn="l">
              <a:defRPr sz="13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50443" y="1"/>
            <a:ext cx="2945659" cy="496332"/>
          </a:xfrm>
          <a:prstGeom prst="rect">
            <a:avLst/>
          </a:prstGeom>
        </p:spPr>
        <p:txBody>
          <a:bodyPr vert="horz" lIns="95562" tIns="47781" rIns="95562" bIns="47781" rtlCol="0"/>
          <a:lstStyle>
            <a:lvl1pPr algn="r">
              <a:defRPr sz="1300"/>
            </a:lvl1pPr>
          </a:lstStyle>
          <a:p>
            <a:fld id="{274899BD-7A14-47FF-8DE7-78C15F5BA85E}" type="datetimeFigureOut">
              <a:rPr lang="fi-FI" smtClean="0"/>
              <a:pPr/>
              <a:t>22.12.2017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62" tIns="47781" rIns="95562" bIns="47781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5562" tIns="47781" rIns="95562" bIns="47781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6332"/>
          </a:xfrm>
          <a:prstGeom prst="rect">
            <a:avLst/>
          </a:prstGeom>
        </p:spPr>
        <p:txBody>
          <a:bodyPr vert="horz" lIns="95562" tIns="47781" rIns="95562" bIns="47781" rtlCol="0" anchor="b"/>
          <a:lstStyle>
            <a:lvl1pPr algn="l">
              <a:defRPr sz="13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6332"/>
          </a:xfrm>
          <a:prstGeom prst="rect">
            <a:avLst/>
          </a:prstGeom>
        </p:spPr>
        <p:txBody>
          <a:bodyPr vert="horz" lIns="95562" tIns="47781" rIns="95562" bIns="47781" rtlCol="0" anchor="b"/>
          <a:lstStyle>
            <a:lvl1pPr algn="r">
              <a:defRPr sz="1300"/>
            </a:lvl1pPr>
          </a:lstStyle>
          <a:p>
            <a:fld id="{69EF2BD3-7458-4183-BE69-AF1D577F5A37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266274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kstin paikkamerkki 19"/>
          <p:cNvSpPr>
            <a:spLocks noGrp="1"/>
          </p:cNvSpPr>
          <p:nvPr>
            <p:ph idx="5"/>
          </p:nvPr>
        </p:nvSpPr>
        <p:spPr>
          <a:xfrm>
            <a:off x="776840" y="3140968"/>
            <a:ext cx="8229600" cy="504056"/>
          </a:xfrm>
          <a:prstGeom prst="rect">
            <a:avLst/>
          </a:prstGeom>
        </p:spPr>
        <p:txBody>
          <a:bodyPr rtlCol="0">
            <a:noAutofit/>
          </a:bodyPr>
          <a:lstStyle>
            <a:lvl1pPr>
              <a:defRPr sz="1600" b="1">
                <a:solidFill>
                  <a:srgbClr val="58513E"/>
                </a:solidFill>
                <a:latin typeface="Futura Bk" pitchFamily="34" charset="0"/>
              </a:defRPr>
            </a:lvl1pPr>
          </a:lstStyle>
          <a:p>
            <a:pPr lvl="0"/>
            <a:r>
              <a:rPr lang="fi-FI" noProof="0" dirty="0" smtClean="0"/>
              <a:t>Muokkaa tekstin perustyylejä napsauttamalla</a:t>
            </a:r>
          </a:p>
        </p:txBody>
      </p:sp>
      <p:sp>
        <p:nvSpPr>
          <p:cNvPr id="3" name="Otsikko 2"/>
          <p:cNvSpPr>
            <a:spLocks noGrp="1"/>
          </p:cNvSpPr>
          <p:nvPr>
            <p:ph type="title" hasCustomPrompt="1"/>
          </p:nvPr>
        </p:nvSpPr>
        <p:spPr>
          <a:xfrm>
            <a:off x="755576" y="2420888"/>
            <a:ext cx="8229600" cy="562074"/>
          </a:xfrm>
          <a:prstGeom prst="rect">
            <a:avLst/>
          </a:prstGeom>
        </p:spPr>
        <p:txBody>
          <a:bodyPr/>
          <a:lstStyle>
            <a:lvl1pPr>
              <a:defRPr sz="3200">
                <a:solidFill>
                  <a:srgbClr val="58513E"/>
                </a:solidFill>
              </a:defRPr>
            </a:lvl1pPr>
          </a:lstStyle>
          <a:p>
            <a:r>
              <a:rPr lang="fi-FI" dirty="0" smtClean="0"/>
              <a:t>MUOKKAA PERUSTYYL. NAPSAUTT.</a:t>
            </a:r>
            <a:endParaRPr lang="fi-FI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8" name="Otsikko 7"/>
          <p:cNvSpPr>
            <a:spLocks noGrp="1"/>
          </p:cNvSpPr>
          <p:nvPr>
            <p:ph type="title" hasCustomPrompt="1"/>
          </p:nvPr>
        </p:nvSpPr>
        <p:spPr>
          <a:xfrm>
            <a:off x="755576" y="116632"/>
            <a:ext cx="8229600" cy="648072"/>
          </a:xfrm>
          <a:prstGeom prst="rect">
            <a:avLst/>
          </a:prstGeom>
        </p:spPr>
        <p:txBody>
          <a:bodyPr/>
          <a:lstStyle>
            <a:lvl1pPr>
              <a:defRPr sz="3200">
                <a:solidFill>
                  <a:srgbClr val="58513E"/>
                </a:solidFill>
              </a:defRPr>
            </a:lvl1pPr>
          </a:lstStyle>
          <a:p>
            <a:r>
              <a:rPr lang="fi-FI" dirty="0" smtClean="0"/>
              <a:t>MUOKKAA PERUSTYYL. NAPSAUTT.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"/>
            </a:lvl1pPr>
          </a:lstStyle>
          <a:p>
            <a:pPr>
              <a:defRPr/>
            </a:pPr>
            <a:r>
              <a:rPr lang="fi-FI" dirty="0" smtClean="0"/>
              <a:t>POHJANMAAN LIITTO</a:t>
            </a:r>
          </a:p>
          <a:p>
            <a:pPr>
              <a:defRPr/>
            </a:pPr>
            <a:r>
              <a:rPr lang="fi-FI" dirty="0" err="1" smtClean="0"/>
              <a:t>www.obotnia.fi</a:t>
            </a:r>
            <a:r>
              <a:rPr lang="fi-FI" dirty="0" smtClean="0"/>
              <a:t>  </a:t>
            </a:r>
            <a:r>
              <a:rPr lang="fi-FI" dirty="0" err="1" smtClean="0"/>
              <a:t>facebook.com/obotnia</a:t>
            </a:r>
            <a:endParaRPr lang="fi-FI" dirty="0" smtClean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125C1E-C5D4-4B39-8BAD-1DA834919D48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755576" y="980727"/>
            <a:ext cx="7992888" cy="3746847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i-FI" noProof="0" smtClean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755576" y="4797152"/>
            <a:ext cx="7992888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dirty="0" smtClean="0"/>
              <a:t>Muokkaa tekstin perustyylejä napsauttamalla</a:t>
            </a:r>
          </a:p>
        </p:txBody>
      </p:sp>
      <p:sp>
        <p:nvSpPr>
          <p:cNvPr id="8" name="Otsikko 7"/>
          <p:cNvSpPr>
            <a:spLocks noGrp="1"/>
          </p:cNvSpPr>
          <p:nvPr>
            <p:ph type="title" hasCustomPrompt="1"/>
          </p:nvPr>
        </p:nvSpPr>
        <p:spPr>
          <a:xfrm>
            <a:off x="755650" y="116632"/>
            <a:ext cx="7992814" cy="648072"/>
          </a:xfrm>
        </p:spPr>
        <p:txBody>
          <a:bodyPr/>
          <a:lstStyle>
            <a:lvl1pPr>
              <a:defRPr sz="3200">
                <a:solidFill>
                  <a:srgbClr val="58513E"/>
                </a:solidFill>
              </a:defRPr>
            </a:lvl1pPr>
          </a:lstStyle>
          <a:p>
            <a:r>
              <a:rPr lang="fi-FI" dirty="0" smtClean="0"/>
              <a:t>MUOKKAA PERUSTYYL. NAPSAUTT.</a:t>
            </a:r>
            <a:endParaRPr lang="fi-FI" dirty="0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sz="800"/>
            </a:lvl1pPr>
          </a:lstStyle>
          <a:p>
            <a:pPr>
              <a:defRPr/>
            </a:pPr>
            <a:r>
              <a:rPr lang="fi-FI" dirty="0" smtClean="0"/>
              <a:t>POHJANMAAN LIITTO</a:t>
            </a:r>
          </a:p>
          <a:p>
            <a:pPr>
              <a:defRPr/>
            </a:pPr>
            <a:r>
              <a:rPr lang="fi-FI" dirty="0" err="1" smtClean="0"/>
              <a:t>www.obotnia.fi</a:t>
            </a:r>
            <a:r>
              <a:rPr lang="fi-FI" dirty="0" smtClean="0"/>
              <a:t>  </a:t>
            </a:r>
            <a:r>
              <a:rPr lang="fi-FI" dirty="0" err="1" smtClean="0"/>
              <a:t>facebook.com/obotnia</a:t>
            </a:r>
            <a:endParaRPr lang="fi-FI" dirty="0" smtClean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D93BF8-B786-460D-80D4-68E7855AD434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013058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8" name="Otsikko 7"/>
          <p:cNvSpPr>
            <a:spLocks noGrp="1"/>
          </p:cNvSpPr>
          <p:nvPr>
            <p:ph type="title" hasCustomPrompt="1"/>
          </p:nvPr>
        </p:nvSpPr>
        <p:spPr>
          <a:xfrm>
            <a:off x="755576" y="116632"/>
            <a:ext cx="8229600" cy="648072"/>
          </a:xfrm>
          <a:prstGeom prst="rect">
            <a:avLst/>
          </a:prstGeom>
        </p:spPr>
        <p:txBody>
          <a:bodyPr/>
          <a:lstStyle>
            <a:lvl1pPr>
              <a:defRPr sz="3200">
                <a:solidFill>
                  <a:srgbClr val="58513E"/>
                </a:solidFill>
              </a:defRPr>
            </a:lvl1pPr>
          </a:lstStyle>
          <a:p>
            <a:r>
              <a:rPr lang="fi-FI" dirty="0" smtClean="0"/>
              <a:t>MUOKKAA PERUSTYYL. NAPSAUTT.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"/>
            </a:lvl1pPr>
          </a:lstStyle>
          <a:p>
            <a:pPr>
              <a:defRPr/>
            </a:pPr>
            <a:r>
              <a:rPr lang="fi-FI" dirty="0" smtClean="0"/>
              <a:t>POHJANMAAN LIITTO</a:t>
            </a:r>
          </a:p>
          <a:p>
            <a:pPr>
              <a:defRPr/>
            </a:pPr>
            <a:r>
              <a:rPr lang="fi-FI" dirty="0" err="1" smtClean="0"/>
              <a:t>www.obotnia.fi</a:t>
            </a:r>
            <a:r>
              <a:rPr lang="fi-FI" dirty="0" smtClean="0"/>
              <a:t>  </a:t>
            </a:r>
            <a:r>
              <a:rPr lang="fi-FI" dirty="0" err="1" smtClean="0"/>
              <a:t>facebook.com/obotnia</a:t>
            </a:r>
            <a:endParaRPr lang="fi-FI" dirty="0" smtClean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125C1E-C5D4-4B39-8BAD-1DA834919D48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9" name="Otsikko 8"/>
          <p:cNvSpPr>
            <a:spLocks noGrp="1"/>
          </p:cNvSpPr>
          <p:nvPr>
            <p:ph type="title" hasCustomPrompt="1"/>
          </p:nvPr>
        </p:nvSpPr>
        <p:spPr>
          <a:xfrm>
            <a:off x="755576" y="116632"/>
            <a:ext cx="8229600" cy="648072"/>
          </a:xfrm>
          <a:prstGeom prst="rect">
            <a:avLst/>
          </a:prstGeom>
        </p:spPr>
        <p:txBody>
          <a:bodyPr/>
          <a:lstStyle>
            <a:lvl1pPr>
              <a:defRPr sz="3200">
                <a:solidFill>
                  <a:srgbClr val="58513E"/>
                </a:solidFill>
              </a:defRPr>
            </a:lvl1pPr>
          </a:lstStyle>
          <a:p>
            <a:r>
              <a:rPr lang="fi-FI" dirty="0" smtClean="0"/>
              <a:t>MUOKKAA PERUSTYYL. NAPSAUTT.</a:t>
            </a:r>
            <a:endParaRPr lang="fi-FI" dirty="0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800"/>
            </a:lvl1pPr>
          </a:lstStyle>
          <a:p>
            <a:pPr>
              <a:defRPr/>
            </a:pPr>
            <a:r>
              <a:rPr lang="fi-FI" dirty="0" smtClean="0"/>
              <a:t>POHJANMAAN LIITTO</a:t>
            </a:r>
          </a:p>
          <a:p>
            <a:pPr>
              <a:defRPr/>
            </a:pPr>
            <a:r>
              <a:rPr lang="fi-FI" dirty="0" err="1" smtClean="0"/>
              <a:t>www.obotnia.fi</a:t>
            </a:r>
            <a:r>
              <a:rPr lang="fi-FI" dirty="0" smtClean="0"/>
              <a:t>  </a:t>
            </a:r>
            <a:r>
              <a:rPr lang="fi-FI" dirty="0" err="1" smtClean="0"/>
              <a:t>facebook.com/obotnia</a:t>
            </a:r>
            <a:endParaRPr lang="fi-FI" dirty="0" smtClean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B8C7C8-26B3-4E5E-A7FB-11242ADC5935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0" indent="0">
              <a:buNone/>
              <a:defRPr sz="1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dirty="0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0" indent="0">
              <a:buNone/>
              <a:defRPr sz="1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dirty="0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11" name="Otsikko 6"/>
          <p:cNvSpPr>
            <a:spLocks noGrp="1"/>
          </p:cNvSpPr>
          <p:nvPr>
            <p:ph type="title" hasCustomPrompt="1"/>
          </p:nvPr>
        </p:nvSpPr>
        <p:spPr>
          <a:xfrm>
            <a:off x="755576" y="116632"/>
            <a:ext cx="8229600" cy="648072"/>
          </a:xfrm>
          <a:prstGeom prst="rect">
            <a:avLst/>
          </a:prstGeom>
        </p:spPr>
        <p:txBody>
          <a:bodyPr/>
          <a:lstStyle>
            <a:lvl1pPr>
              <a:defRPr sz="3200">
                <a:solidFill>
                  <a:srgbClr val="58513E"/>
                </a:solidFill>
              </a:defRPr>
            </a:lvl1pPr>
          </a:lstStyle>
          <a:p>
            <a:r>
              <a:rPr lang="fi-FI" dirty="0" smtClean="0"/>
              <a:t>MUOKKAA PERUSTYYL. NAPSAUTT.</a:t>
            </a:r>
            <a:endParaRPr lang="fi-FI" dirty="0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800"/>
            </a:lvl1pPr>
          </a:lstStyle>
          <a:p>
            <a:pPr>
              <a:defRPr/>
            </a:pPr>
            <a:r>
              <a:rPr lang="fi-FI" dirty="0" smtClean="0"/>
              <a:t>POHJANMAAN LIITTO</a:t>
            </a:r>
          </a:p>
          <a:p>
            <a:pPr>
              <a:defRPr/>
            </a:pPr>
            <a:r>
              <a:rPr lang="fi-FI" dirty="0" err="1" smtClean="0"/>
              <a:t>www.obotnia.fi</a:t>
            </a:r>
            <a:r>
              <a:rPr lang="fi-FI" dirty="0" smtClean="0"/>
              <a:t>  </a:t>
            </a:r>
            <a:r>
              <a:rPr lang="fi-FI" dirty="0" err="1" smtClean="0"/>
              <a:t>facebook.com/obotnia</a:t>
            </a:r>
            <a:endParaRPr lang="fi-FI" dirty="0" smtClean="0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9F4314-B7C2-4F96-8D52-A0C9048202C7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755576" y="980727"/>
            <a:ext cx="7992888" cy="3746847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i-FI" noProof="0" smtClean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755576" y="4797152"/>
            <a:ext cx="7992888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dirty="0" smtClean="0"/>
              <a:t>Muokkaa tekstin perustyylejä napsauttamalla</a:t>
            </a:r>
          </a:p>
        </p:txBody>
      </p:sp>
      <p:sp>
        <p:nvSpPr>
          <p:cNvPr id="8" name="Otsikko 7"/>
          <p:cNvSpPr>
            <a:spLocks noGrp="1"/>
          </p:cNvSpPr>
          <p:nvPr>
            <p:ph type="title" hasCustomPrompt="1"/>
          </p:nvPr>
        </p:nvSpPr>
        <p:spPr>
          <a:xfrm>
            <a:off x="755650" y="116632"/>
            <a:ext cx="7992814" cy="648072"/>
          </a:xfrm>
        </p:spPr>
        <p:txBody>
          <a:bodyPr/>
          <a:lstStyle>
            <a:lvl1pPr>
              <a:defRPr sz="3200">
                <a:solidFill>
                  <a:srgbClr val="58513E"/>
                </a:solidFill>
              </a:defRPr>
            </a:lvl1pPr>
          </a:lstStyle>
          <a:p>
            <a:r>
              <a:rPr lang="fi-FI" dirty="0" smtClean="0"/>
              <a:t>MUOKKAA PERUSTYYL. NAPSAUTT.</a:t>
            </a:r>
            <a:endParaRPr lang="fi-FI" dirty="0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800"/>
            </a:lvl1pPr>
          </a:lstStyle>
          <a:p>
            <a:pPr>
              <a:defRPr/>
            </a:pPr>
            <a:r>
              <a:rPr lang="fi-FI" dirty="0" smtClean="0"/>
              <a:t>POHJANMAAN LIITTO</a:t>
            </a:r>
          </a:p>
          <a:p>
            <a:pPr>
              <a:defRPr/>
            </a:pPr>
            <a:r>
              <a:rPr lang="fi-FI" dirty="0" err="1" smtClean="0"/>
              <a:t>www.obotnia.fi</a:t>
            </a:r>
            <a:r>
              <a:rPr lang="fi-FI" dirty="0" smtClean="0"/>
              <a:t>  </a:t>
            </a:r>
            <a:r>
              <a:rPr lang="fi-FI" dirty="0" err="1" smtClean="0"/>
              <a:t>facebook.com/obotnia</a:t>
            </a:r>
            <a:endParaRPr lang="fi-FI" dirty="0" smtClean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D93BF8-B786-460D-80D4-68E7855AD434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tsikko 6"/>
          <p:cNvSpPr>
            <a:spLocks noGrp="1"/>
          </p:cNvSpPr>
          <p:nvPr>
            <p:ph type="title" hasCustomPrompt="1"/>
          </p:nvPr>
        </p:nvSpPr>
        <p:spPr>
          <a:xfrm>
            <a:off x="755576" y="116632"/>
            <a:ext cx="8229600" cy="648072"/>
          </a:xfrm>
          <a:prstGeom prst="rect">
            <a:avLst/>
          </a:prstGeom>
        </p:spPr>
        <p:txBody>
          <a:bodyPr/>
          <a:lstStyle>
            <a:lvl1pPr>
              <a:defRPr sz="3200">
                <a:solidFill>
                  <a:srgbClr val="58513E"/>
                </a:solidFill>
              </a:defRPr>
            </a:lvl1pPr>
          </a:lstStyle>
          <a:p>
            <a:r>
              <a:rPr lang="fi-FI" dirty="0" smtClean="0"/>
              <a:t>MUOKKAA PERUSTYYL. NAPSAUTT.</a:t>
            </a:r>
            <a:endParaRPr lang="fi-FI" dirty="0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58513E"/>
                </a:solidFill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800">
                <a:solidFill>
                  <a:srgbClr val="58513E"/>
                </a:solidFill>
              </a:defRPr>
            </a:lvl1pPr>
          </a:lstStyle>
          <a:p>
            <a:pPr>
              <a:defRPr/>
            </a:pPr>
            <a:r>
              <a:rPr lang="fi-FI" dirty="0" smtClean="0"/>
              <a:t>POHJANMAAN LIITTO</a:t>
            </a:r>
          </a:p>
          <a:p>
            <a:pPr>
              <a:defRPr/>
            </a:pPr>
            <a:r>
              <a:rPr lang="fi-FI" dirty="0" err="1" smtClean="0"/>
              <a:t>www.obotnia.fi</a:t>
            </a:r>
            <a:r>
              <a:rPr lang="fi-FI" dirty="0" smtClean="0"/>
              <a:t>  </a:t>
            </a:r>
            <a:r>
              <a:rPr lang="fi-FI" dirty="0" err="1" smtClean="0"/>
              <a:t>facebook.com/obotnia</a:t>
            </a:r>
            <a:endParaRPr lang="fi-FI" dirty="0" smtClean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58513E"/>
                </a:solidFill>
              </a:defRPr>
            </a:lvl1pPr>
          </a:lstStyle>
          <a:p>
            <a:pPr>
              <a:defRPr/>
            </a:pPr>
            <a:fld id="{8E7FC43C-A54E-41CC-831B-65EB47E9EF37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sp>
        <p:nvSpPr>
          <p:cNvPr id="11" name="Tekstin paikkamerkki 3"/>
          <p:cNvSpPr>
            <a:spLocks noGrp="1"/>
          </p:cNvSpPr>
          <p:nvPr userDrawn="1">
            <p:ph type="body" sz="quarter" idx="16" hasCustomPrompt="1"/>
          </p:nvPr>
        </p:nvSpPr>
        <p:spPr>
          <a:xfrm>
            <a:off x="1403648" y="2348880"/>
            <a:ext cx="4392613" cy="43204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fi-FI" dirty="0" smtClean="0"/>
              <a:t>Titteli</a:t>
            </a:r>
            <a:endParaRPr lang="fi-FI" dirty="0"/>
          </a:p>
        </p:txBody>
      </p:sp>
      <p:sp>
        <p:nvSpPr>
          <p:cNvPr id="12" name="Tekstin paikkamerkki 4"/>
          <p:cNvSpPr>
            <a:spLocks noGrp="1"/>
          </p:cNvSpPr>
          <p:nvPr userDrawn="1">
            <p:ph type="body" sz="quarter" idx="17" hasCustomPrompt="1"/>
          </p:nvPr>
        </p:nvSpPr>
        <p:spPr>
          <a:xfrm>
            <a:off x="1403871" y="2636912"/>
            <a:ext cx="4392613" cy="504453"/>
          </a:xfrm>
        </p:spPr>
        <p:txBody>
          <a:bodyPr/>
          <a:lstStyle>
            <a:lvl1pPr>
              <a:buNone/>
              <a:defRPr b="1"/>
            </a:lvl1pPr>
          </a:lstStyle>
          <a:p>
            <a:r>
              <a:rPr lang="fi-FI" dirty="0" smtClean="0"/>
              <a:t>Etunimi Sukunimi</a:t>
            </a:r>
            <a:endParaRPr lang="fi-FI" dirty="0"/>
          </a:p>
        </p:txBody>
      </p:sp>
      <p:sp>
        <p:nvSpPr>
          <p:cNvPr id="13" name="Tekstin paikkamerkki 5"/>
          <p:cNvSpPr>
            <a:spLocks noGrp="1"/>
          </p:cNvSpPr>
          <p:nvPr userDrawn="1">
            <p:ph type="body" sz="quarter" idx="18" hasCustomPrompt="1"/>
          </p:nvPr>
        </p:nvSpPr>
        <p:spPr>
          <a:xfrm>
            <a:off x="1403871" y="3140968"/>
            <a:ext cx="4392613" cy="431676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fi-FI" dirty="0" err="1" smtClean="0"/>
              <a:t>etunimi.sukunimi@obotnia.fi</a:t>
            </a:r>
            <a:endParaRPr lang="fi-FI" dirty="0"/>
          </a:p>
        </p:txBody>
      </p:sp>
      <p:sp>
        <p:nvSpPr>
          <p:cNvPr id="14" name="Kuvan paikkamerkki 6"/>
          <p:cNvSpPr>
            <a:spLocks noGrp="1"/>
          </p:cNvSpPr>
          <p:nvPr userDrawn="1">
            <p:ph type="pic" sz="quarter" idx="19"/>
          </p:nvPr>
        </p:nvSpPr>
        <p:spPr>
          <a:xfrm>
            <a:off x="5796137" y="2348880"/>
            <a:ext cx="1800200" cy="1800200"/>
          </a:xfrm>
        </p:spPr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8.xml"/><Relationship Id="rId4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E5E2D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Ryhmä 16"/>
          <p:cNvGrpSpPr>
            <a:grpSpLocks/>
          </p:cNvGrpSpPr>
          <p:nvPr/>
        </p:nvGrpSpPr>
        <p:grpSpPr bwMode="auto">
          <a:xfrm>
            <a:off x="0" y="2276475"/>
            <a:ext cx="9144000" cy="865188"/>
            <a:chOff x="0" y="1340768"/>
            <a:chExt cx="9144000" cy="864096"/>
          </a:xfrm>
        </p:grpSpPr>
        <p:sp>
          <p:nvSpPr>
            <p:cNvPr id="10" name="Suorakulmio 9"/>
            <p:cNvSpPr/>
            <p:nvPr/>
          </p:nvSpPr>
          <p:spPr>
            <a:xfrm>
              <a:off x="0" y="1340768"/>
              <a:ext cx="9144000" cy="86409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/>
            </a:p>
          </p:txBody>
        </p:sp>
        <p:grpSp>
          <p:nvGrpSpPr>
            <p:cNvPr id="1032" name="Ryhmä 13"/>
            <p:cNvGrpSpPr>
              <a:grpSpLocks/>
            </p:cNvGrpSpPr>
            <p:nvPr/>
          </p:nvGrpSpPr>
          <p:grpSpPr bwMode="auto">
            <a:xfrm>
              <a:off x="539552" y="1340768"/>
              <a:ext cx="216024" cy="864064"/>
              <a:chOff x="8820472" y="1340768"/>
              <a:chExt cx="216024" cy="864064"/>
            </a:xfrm>
          </p:grpSpPr>
          <p:sp>
            <p:nvSpPr>
              <p:cNvPr id="9" name="Suorakulmio 8"/>
              <p:cNvSpPr/>
              <p:nvPr/>
            </p:nvSpPr>
            <p:spPr>
              <a:xfrm>
                <a:off x="8820670" y="1340768"/>
                <a:ext cx="215900" cy="288560"/>
              </a:xfrm>
              <a:prstGeom prst="rect">
                <a:avLst/>
              </a:prstGeom>
              <a:solidFill>
                <a:srgbClr val="92B32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i-FI"/>
              </a:p>
            </p:txBody>
          </p:sp>
          <p:sp>
            <p:nvSpPr>
              <p:cNvPr id="12" name="Suorakulmio 11"/>
              <p:cNvSpPr/>
              <p:nvPr/>
            </p:nvSpPr>
            <p:spPr>
              <a:xfrm>
                <a:off x="8820670" y="1916304"/>
                <a:ext cx="215900" cy="28856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i-FI"/>
              </a:p>
            </p:txBody>
          </p:sp>
          <p:sp>
            <p:nvSpPr>
              <p:cNvPr id="13" name="Suorakulmio 12"/>
              <p:cNvSpPr/>
              <p:nvPr/>
            </p:nvSpPr>
            <p:spPr>
              <a:xfrm>
                <a:off x="8820670" y="1629328"/>
                <a:ext cx="215900" cy="286975"/>
              </a:xfrm>
              <a:prstGeom prst="rect">
                <a:avLst/>
              </a:prstGeom>
              <a:solidFill>
                <a:srgbClr val="E5E2D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i-FI"/>
              </a:p>
            </p:txBody>
          </p:sp>
        </p:grpSp>
      </p:grpSp>
      <p:pic>
        <p:nvPicPr>
          <p:cNvPr id="1027" name="Kuva 6" descr="liitonlogo_läpinäkyvä300RGB.gif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456613" y="6237288"/>
            <a:ext cx="652462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Tekstikehys 14"/>
          <p:cNvSpPr txBox="1"/>
          <p:nvPr/>
        </p:nvSpPr>
        <p:spPr>
          <a:xfrm>
            <a:off x="769938" y="1989138"/>
            <a:ext cx="5472112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i-FI" sz="1400" dirty="0" smtClean="0">
                <a:solidFill>
                  <a:srgbClr val="58513E"/>
                </a:solidFill>
                <a:latin typeface="Futura Bk" pitchFamily="34" charset="0"/>
                <a:cs typeface="+mn-cs"/>
              </a:rPr>
              <a:t>POHJANMAAN </a:t>
            </a:r>
            <a:r>
              <a:rPr lang="fi-FI" sz="1400" dirty="0">
                <a:solidFill>
                  <a:srgbClr val="58513E"/>
                </a:solidFill>
                <a:latin typeface="Futura Bk" pitchFamily="34" charset="0"/>
                <a:cs typeface="+mn-cs"/>
              </a:rPr>
              <a:t>LIITTO</a:t>
            </a:r>
          </a:p>
        </p:txBody>
      </p:sp>
      <p:sp>
        <p:nvSpPr>
          <p:cNvPr id="1029" name="Tekstin paikkamerkki 22"/>
          <p:cNvSpPr>
            <a:spLocks noGrp="1"/>
          </p:cNvSpPr>
          <p:nvPr>
            <p:ph type="body" idx="1"/>
          </p:nvPr>
        </p:nvSpPr>
        <p:spPr bwMode="auto">
          <a:xfrm>
            <a:off x="776288" y="3141663"/>
            <a:ext cx="8229600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dirty="0" smtClean="0"/>
              <a:t>Etunimi sukunimi</a:t>
            </a:r>
          </a:p>
          <a:p>
            <a:pPr lvl="0"/>
            <a:endParaRPr lang="fi-FI" dirty="0" smtClean="0"/>
          </a:p>
        </p:txBody>
      </p:sp>
      <p:sp>
        <p:nvSpPr>
          <p:cNvPr id="1030" name="Otsikon paikkamerkki 13"/>
          <p:cNvSpPr>
            <a:spLocks noGrp="1"/>
          </p:cNvSpPr>
          <p:nvPr>
            <p:ph type="title"/>
          </p:nvPr>
        </p:nvSpPr>
        <p:spPr bwMode="auto">
          <a:xfrm>
            <a:off x="755650" y="2312988"/>
            <a:ext cx="8229600" cy="7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i-FI" dirty="0" smtClean="0"/>
              <a:t>MUOKKAA PERUSTYYL. NAPSAUTT.</a:t>
            </a:r>
          </a:p>
        </p:txBody>
      </p:sp>
      <p:sp>
        <p:nvSpPr>
          <p:cNvPr id="14" name="Tekstikehys 13"/>
          <p:cNvSpPr txBox="1"/>
          <p:nvPr userDrawn="1"/>
        </p:nvSpPr>
        <p:spPr>
          <a:xfrm>
            <a:off x="0" y="6279703"/>
            <a:ext cx="9144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i-FI" sz="1200" b="1" dirty="0" smtClean="0">
                <a:solidFill>
                  <a:srgbClr val="58513E"/>
                </a:solidFill>
                <a:latin typeface="Futura Bk" pitchFamily="34" charset="0"/>
                <a:cs typeface="+mn-cs"/>
              </a:rPr>
              <a:t>www.obotnia.fi </a:t>
            </a:r>
            <a:r>
              <a:rPr lang="fi-FI" sz="1200" dirty="0" smtClean="0">
                <a:solidFill>
                  <a:srgbClr val="58513E"/>
                </a:solidFill>
                <a:latin typeface="Futura Bk" pitchFamily="34" charset="0"/>
                <a:cs typeface="+mn-cs"/>
              </a:rPr>
              <a:t>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i-FI" sz="1200" dirty="0" smtClean="0">
                <a:solidFill>
                  <a:srgbClr val="58513E"/>
                </a:solidFill>
                <a:latin typeface="Futura Bk" pitchFamily="34" charset="0"/>
                <a:cs typeface="+mn-cs"/>
              </a:rPr>
              <a:t>facebook.com/obotnia  </a:t>
            </a:r>
            <a:endParaRPr lang="fi-FI" sz="1200" dirty="0">
              <a:solidFill>
                <a:srgbClr val="58513E"/>
              </a:solidFill>
              <a:latin typeface="Futura Bk" pitchFamily="34" charset="0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92" r:id="rId2"/>
    <p:sldLayoutId id="2147483693" r:id="rId3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kern="1200">
          <a:solidFill>
            <a:srgbClr val="58513E"/>
          </a:solidFill>
          <a:latin typeface="Futura Bk" pitchFamily="34" charset="0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58513E"/>
          </a:solidFill>
          <a:latin typeface="Futura Bk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58513E"/>
          </a:solidFill>
          <a:latin typeface="Futura Bk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58513E"/>
          </a:solidFill>
          <a:latin typeface="Futura Bk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58513E"/>
          </a:solidFill>
          <a:latin typeface="Futura Bk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defRPr sz="1600" b="1" kern="1200">
          <a:solidFill>
            <a:srgbClr val="58513E"/>
          </a:solidFill>
          <a:latin typeface="Futura Bk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E5E2D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kstin paikkamerkki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800">
                <a:solidFill>
                  <a:srgbClr val="58513E"/>
                </a:solidFill>
                <a:latin typeface="Futura Bk" pitchFamily="34" charset="0"/>
                <a:cs typeface="+mn-cs"/>
              </a:defRPr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800">
                <a:solidFill>
                  <a:srgbClr val="58513E"/>
                </a:solidFill>
                <a:latin typeface="Futura Bk" pitchFamily="34" charset="0"/>
                <a:cs typeface="+mn-cs"/>
              </a:defRPr>
            </a:lvl1pPr>
          </a:lstStyle>
          <a:p>
            <a:pPr>
              <a:defRPr/>
            </a:pPr>
            <a:r>
              <a:rPr lang="fi-FI" dirty="0" smtClean="0"/>
              <a:t>POHJANMAAN LIITTO</a:t>
            </a:r>
          </a:p>
          <a:p>
            <a:pPr>
              <a:defRPr/>
            </a:pPr>
            <a:r>
              <a:rPr lang="fi-FI" dirty="0" err="1" smtClean="0"/>
              <a:t>www.obotnia.fi</a:t>
            </a:r>
            <a:r>
              <a:rPr lang="fi-FI" dirty="0" smtClean="0"/>
              <a:t>  </a:t>
            </a:r>
            <a:r>
              <a:rPr lang="fi-FI" dirty="0" err="1" smtClean="0"/>
              <a:t>facebook.com/obotnia</a:t>
            </a:r>
            <a:endParaRPr lang="fi-FI" dirty="0" smtClean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800">
                <a:solidFill>
                  <a:srgbClr val="58513E"/>
                </a:solidFill>
                <a:latin typeface="Futura Bk" pitchFamily="34" charset="0"/>
                <a:cs typeface="+mn-cs"/>
              </a:defRPr>
            </a:lvl1pPr>
          </a:lstStyle>
          <a:p>
            <a:pPr>
              <a:defRPr/>
            </a:pPr>
            <a:fld id="{1824BC5D-915B-4771-9ECF-3A594FF144C9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grpSp>
        <p:nvGrpSpPr>
          <p:cNvPr id="2054" name="Ryhmä 6"/>
          <p:cNvGrpSpPr>
            <a:grpSpLocks/>
          </p:cNvGrpSpPr>
          <p:nvPr/>
        </p:nvGrpSpPr>
        <p:grpSpPr bwMode="auto">
          <a:xfrm>
            <a:off x="0" y="0"/>
            <a:ext cx="9144000" cy="863600"/>
            <a:chOff x="0" y="1340768"/>
            <a:chExt cx="9144000" cy="864096"/>
          </a:xfrm>
        </p:grpSpPr>
        <p:sp>
          <p:nvSpPr>
            <p:cNvPr id="8" name="Suorakulmio 7"/>
            <p:cNvSpPr/>
            <p:nvPr/>
          </p:nvSpPr>
          <p:spPr>
            <a:xfrm>
              <a:off x="0" y="1340768"/>
              <a:ext cx="9144000" cy="86409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/>
            </a:p>
          </p:txBody>
        </p:sp>
        <p:grpSp>
          <p:nvGrpSpPr>
            <p:cNvPr id="2057" name="Ryhmä 13"/>
            <p:cNvGrpSpPr>
              <a:grpSpLocks/>
            </p:cNvGrpSpPr>
            <p:nvPr/>
          </p:nvGrpSpPr>
          <p:grpSpPr bwMode="auto">
            <a:xfrm>
              <a:off x="539552" y="1340768"/>
              <a:ext cx="216024" cy="864064"/>
              <a:chOff x="8820472" y="1340768"/>
              <a:chExt cx="216024" cy="864064"/>
            </a:xfrm>
          </p:grpSpPr>
          <p:sp>
            <p:nvSpPr>
              <p:cNvPr id="10" name="Suorakulmio 9"/>
              <p:cNvSpPr/>
              <p:nvPr/>
            </p:nvSpPr>
            <p:spPr>
              <a:xfrm>
                <a:off x="8820670" y="1340768"/>
                <a:ext cx="215900" cy="287503"/>
              </a:xfrm>
              <a:prstGeom prst="rect">
                <a:avLst/>
              </a:prstGeom>
              <a:solidFill>
                <a:srgbClr val="92B32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i-FI"/>
              </a:p>
            </p:txBody>
          </p:sp>
          <p:sp>
            <p:nvSpPr>
              <p:cNvPr id="11" name="Suorakulmio 10"/>
              <p:cNvSpPr/>
              <p:nvPr/>
            </p:nvSpPr>
            <p:spPr>
              <a:xfrm>
                <a:off x="8820670" y="1917362"/>
                <a:ext cx="215900" cy="287502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i-FI"/>
              </a:p>
            </p:txBody>
          </p:sp>
          <p:sp>
            <p:nvSpPr>
              <p:cNvPr id="12" name="Suorakulmio 11"/>
              <p:cNvSpPr/>
              <p:nvPr/>
            </p:nvSpPr>
            <p:spPr>
              <a:xfrm>
                <a:off x="8820670" y="1628271"/>
                <a:ext cx="215900" cy="289091"/>
              </a:xfrm>
              <a:prstGeom prst="rect">
                <a:avLst/>
              </a:prstGeom>
              <a:solidFill>
                <a:srgbClr val="E5E2D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i-FI"/>
              </a:p>
            </p:txBody>
          </p:sp>
        </p:grpSp>
      </p:grpSp>
      <p:sp>
        <p:nvSpPr>
          <p:cNvPr id="2055" name="Otsikon paikkamerkki 17"/>
          <p:cNvSpPr>
            <a:spLocks noGrp="1"/>
          </p:cNvSpPr>
          <p:nvPr>
            <p:ph type="title"/>
          </p:nvPr>
        </p:nvSpPr>
        <p:spPr bwMode="auto">
          <a:xfrm>
            <a:off x="755650" y="116632"/>
            <a:ext cx="8229600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i-FI" dirty="0" smtClean="0"/>
              <a:t>MUOKKAA PERUSTYYL. NAPSAUTT.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1" r:id="rId4"/>
    <p:sldLayoutId id="2147483690" r:id="rId5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rgbClr val="58513E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58513E"/>
          </a:solidFill>
          <a:latin typeface="Futura B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58513E"/>
          </a:solidFill>
          <a:latin typeface="Futura B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58513E"/>
          </a:solidFill>
          <a:latin typeface="Futura B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58513E"/>
          </a:solidFill>
          <a:latin typeface="Futura B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utura B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utura B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utura B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utura B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000" kern="1200">
          <a:solidFill>
            <a:srgbClr val="58513E"/>
          </a:solidFill>
          <a:latin typeface="Futura Bk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1800" kern="1200">
          <a:solidFill>
            <a:srgbClr val="58513E"/>
          </a:solidFill>
          <a:latin typeface="Futura Bk" pitchFamily="34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1600" kern="1200">
          <a:solidFill>
            <a:srgbClr val="58513E"/>
          </a:solidFill>
          <a:latin typeface="Futura Bk" pitchFamily="34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1400" kern="1200">
          <a:solidFill>
            <a:srgbClr val="58513E"/>
          </a:solidFill>
          <a:latin typeface="Futura Bk" pitchFamily="34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400" kern="1200">
          <a:solidFill>
            <a:srgbClr val="58513E"/>
          </a:solidFill>
          <a:latin typeface="Futura Bk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/>
          <p:cNvSpPr>
            <a:spLocks noGrp="1"/>
          </p:cNvSpPr>
          <p:nvPr>
            <p:ph idx="5"/>
          </p:nvPr>
        </p:nvSpPr>
        <p:spPr/>
        <p:txBody>
          <a:bodyPr/>
          <a:lstStyle/>
          <a:p>
            <a:r>
              <a:rPr lang="fi-FI" sz="2400" dirty="0" smtClean="0"/>
              <a:t>Pohjanmaa</a:t>
            </a:r>
            <a:endParaRPr lang="fi-FI" dirty="0"/>
          </a:p>
        </p:txBody>
      </p:sp>
      <p:sp>
        <p:nvSpPr>
          <p:cNvPr id="3" name="Otsikk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3200" dirty="0" smtClean="0"/>
              <a:t>Suhdannekatsaus lokakuu 2017</a:t>
            </a:r>
            <a:endParaRPr lang="fi-FI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dirty="0" smtClean="0"/>
              <a:t>POHJANMAAN LIITTO</a:t>
            </a:r>
          </a:p>
          <a:p>
            <a:pPr>
              <a:defRPr/>
            </a:pPr>
            <a:r>
              <a:rPr lang="fi-FI" dirty="0" err="1" smtClean="0"/>
              <a:t>www.obotnia.fi</a:t>
            </a:r>
            <a:r>
              <a:rPr lang="fi-FI" dirty="0" smtClean="0"/>
              <a:t>  </a:t>
            </a:r>
            <a:r>
              <a:rPr lang="fi-FI" dirty="0" err="1" smtClean="0"/>
              <a:t>facebook.com/obotnia</a:t>
            </a:r>
            <a:endParaRPr lang="fi-FI" dirty="0" smtClean="0"/>
          </a:p>
        </p:txBody>
      </p:sp>
      <p:sp>
        <p:nvSpPr>
          <p:cNvPr id="3" name="Pyöristetty suorakulmio 2"/>
          <p:cNvSpPr/>
          <p:nvPr/>
        </p:nvSpPr>
        <p:spPr>
          <a:xfrm>
            <a:off x="1943708" y="2132856"/>
            <a:ext cx="5256584" cy="25922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5000" dirty="0" smtClean="0"/>
              <a:t>Teollisuustoimi-alojen kehitys</a:t>
            </a:r>
            <a:endParaRPr lang="fi-FI" sz="5000" dirty="0"/>
          </a:p>
        </p:txBody>
      </p:sp>
    </p:spTree>
    <p:extLst>
      <p:ext uri="{BB962C8B-B14F-4D97-AF65-F5344CB8AC3E}">
        <p14:creationId xmlns:p14="http://schemas.microsoft.com/office/powerpoint/2010/main" val="3173940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dirty="0" smtClean="0"/>
              <a:t>POHJANMAAN LIITTO</a:t>
            </a:r>
          </a:p>
          <a:p>
            <a:pPr>
              <a:defRPr/>
            </a:pPr>
            <a:r>
              <a:rPr lang="fi-FI" dirty="0" err="1" smtClean="0"/>
              <a:t>www.obotnia.fi</a:t>
            </a:r>
            <a:r>
              <a:rPr lang="fi-FI" dirty="0" smtClean="0"/>
              <a:t>  </a:t>
            </a:r>
            <a:r>
              <a:rPr lang="fi-FI" dirty="0" err="1" smtClean="0"/>
              <a:t>facebook.com/obotnia</a:t>
            </a:r>
            <a:endParaRPr lang="fi-FI" dirty="0" smtClean="0"/>
          </a:p>
        </p:txBody>
      </p:sp>
      <p:pic>
        <p:nvPicPr>
          <p:cNvPr id="2" name="Kuva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7279" y="-1096"/>
            <a:ext cx="9158558" cy="652401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dirty="0" smtClean="0"/>
              <a:t>POHJANMAAN LIITTO</a:t>
            </a:r>
          </a:p>
          <a:p>
            <a:pPr>
              <a:defRPr/>
            </a:pPr>
            <a:r>
              <a:rPr lang="fi-FI" dirty="0" err="1" smtClean="0"/>
              <a:t>www.obotnia.fi</a:t>
            </a:r>
            <a:r>
              <a:rPr lang="fi-FI" dirty="0" smtClean="0"/>
              <a:t>  </a:t>
            </a:r>
            <a:r>
              <a:rPr lang="fi-FI" dirty="0" err="1" smtClean="0"/>
              <a:t>facebook.com/obotnia</a:t>
            </a:r>
            <a:endParaRPr lang="fi-FI" dirty="0" smtClean="0"/>
          </a:p>
        </p:txBody>
      </p:sp>
      <p:pic>
        <p:nvPicPr>
          <p:cNvPr id="2" name="Kuva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7279" y="-1096"/>
            <a:ext cx="9158558" cy="652401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dirty="0" smtClean="0"/>
              <a:t>POHJANMAAN LIITTO</a:t>
            </a:r>
          </a:p>
          <a:p>
            <a:pPr>
              <a:defRPr/>
            </a:pPr>
            <a:r>
              <a:rPr lang="fi-FI" dirty="0" err="1" smtClean="0"/>
              <a:t>www.obotnia.fi</a:t>
            </a:r>
            <a:r>
              <a:rPr lang="fi-FI" dirty="0" smtClean="0"/>
              <a:t>  </a:t>
            </a:r>
            <a:r>
              <a:rPr lang="fi-FI" dirty="0" err="1" smtClean="0"/>
              <a:t>facebook.com/obotnia</a:t>
            </a:r>
            <a:endParaRPr lang="fi-FI" dirty="0" smtClean="0"/>
          </a:p>
        </p:txBody>
      </p:sp>
      <p:pic>
        <p:nvPicPr>
          <p:cNvPr id="3" name="Kuva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8041" y="-1096"/>
            <a:ext cx="9160082" cy="652401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dirty="0" smtClean="0"/>
              <a:t>POHJANMAAN LIITTO</a:t>
            </a:r>
          </a:p>
          <a:p>
            <a:pPr>
              <a:defRPr/>
            </a:pPr>
            <a:r>
              <a:rPr lang="fi-FI" dirty="0" err="1" smtClean="0"/>
              <a:t>www.obotnia.fi</a:t>
            </a:r>
            <a:r>
              <a:rPr lang="fi-FI" dirty="0" smtClean="0"/>
              <a:t>  </a:t>
            </a:r>
            <a:r>
              <a:rPr lang="fi-FI" dirty="0" err="1" smtClean="0"/>
              <a:t>facebook.com/obotnia</a:t>
            </a:r>
            <a:endParaRPr lang="fi-FI" dirty="0" smtClean="0"/>
          </a:p>
        </p:txBody>
      </p:sp>
      <p:sp>
        <p:nvSpPr>
          <p:cNvPr id="3" name="Pyöristetty suorakulmio 2"/>
          <p:cNvSpPr/>
          <p:nvPr/>
        </p:nvSpPr>
        <p:spPr>
          <a:xfrm>
            <a:off x="1943708" y="2132856"/>
            <a:ext cx="5256584" cy="25922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5000" dirty="0" smtClean="0"/>
              <a:t>Päätoimialojen kehitys</a:t>
            </a:r>
            <a:endParaRPr lang="fi-FI" sz="5000" dirty="0"/>
          </a:p>
        </p:txBody>
      </p:sp>
    </p:spTree>
    <p:extLst>
      <p:ext uri="{BB962C8B-B14F-4D97-AF65-F5344CB8AC3E}">
        <p14:creationId xmlns:p14="http://schemas.microsoft.com/office/powerpoint/2010/main" val="3303139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dirty="0" smtClean="0"/>
              <a:t>POHJANMAAN LIITTO</a:t>
            </a:r>
          </a:p>
          <a:p>
            <a:pPr>
              <a:defRPr/>
            </a:pPr>
            <a:r>
              <a:rPr lang="fi-FI" dirty="0" err="1" smtClean="0"/>
              <a:t>www.obotnia.fi</a:t>
            </a:r>
            <a:r>
              <a:rPr lang="fi-FI" dirty="0" smtClean="0"/>
              <a:t>  </a:t>
            </a:r>
            <a:r>
              <a:rPr lang="fi-FI" dirty="0" err="1" smtClean="0"/>
              <a:t>facebook.com/obotnia</a:t>
            </a:r>
            <a:endParaRPr lang="fi-FI" dirty="0" smtClean="0"/>
          </a:p>
        </p:txBody>
      </p:sp>
      <p:pic>
        <p:nvPicPr>
          <p:cNvPr id="4" name="Kuv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8041" y="-1096"/>
            <a:ext cx="9160082" cy="65240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5353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dirty="0" smtClean="0"/>
              <a:t>POHJANMAAN LIITTO</a:t>
            </a:r>
          </a:p>
          <a:p>
            <a:pPr>
              <a:defRPr/>
            </a:pPr>
            <a:r>
              <a:rPr lang="fi-FI" dirty="0" err="1" smtClean="0"/>
              <a:t>www.obotnia.fi</a:t>
            </a:r>
            <a:r>
              <a:rPr lang="fi-FI" dirty="0" smtClean="0"/>
              <a:t>  </a:t>
            </a:r>
            <a:r>
              <a:rPr lang="fi-FI" dirty="0" err="1" smtClean="0"/>
              <a:t>facebook.com/obotnia</a:t>
            </a:r>
            <a:endParaRPr lang="fi-FI" dirty="0" smtClean="0"/>
          </a:p>
        </p:txBody>
      </p:sp>
      <p:pic>
        <p:nvPicPr>
          <p:cNvPr id="4" name="Kuv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8041" y="-1096"/>
            <a:ext cx="9160082" cy="65240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5100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dirty="0" smtClean="0"/>
              <a:t>POHJANMAAN LIITTO</a:t>
            </a:r>
          </a:p>
          <a:p>
            <a:pPr>
              <a:defRPr/>
            </a:pPr>
            <a:r>
              <a:rPr lang="fi-FI" dirty="0" err="1" smtClean="0"/>
              <a:t>www.obotnia.fi</a:t>
            </a:r>
            <a:r>
              <a:rPr lang="fi-FI" dirty="0" smtClean="0"/>
              <a:t>  </a:t>
            </a:r>
            <a:r>
              <a:rPr lang="fi-FI" dirty="0" err="1" smtClean="0"/>
              <a:t>facebook.com/obotnia</a:t>
            </a:r>
            <a:endParaRPr lang="fi-FI" dirty="0" smtClean="0"/>
          </a:p>
        </p:txBody>
      </p:sp>
      <p:pic>
        <p:nvPicPr>
          <p:cNvPr id="2" name="Kuva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7279" y="-27384"/>
            <a:ext cx="9158558" cy="653163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dirty="0" smtClean="0"/>
              <a:t>POHJANMAAN LIITTO</a:t>
            </a:r>
          </a:p>
          <a:p>
            <a:pPr>
              <a:defRPr/>
            </a:pPr>
            <a:r>
              <a:rPr lang="fi-FI" dirty="0" err="1" smtClean="0"/>
              <a:t>www.obotnia.fi</a:t>
            </a:r>
            <a:r>
              <a:rPr lang="fi-FI" dirty="0" smtClean="0"/>
              <a:t>  </a:t>
            </a:r>
            <a:r>
              <a:rPr lang="fi-FI" dirty="0" err="1" smtClean="0"/>
              <a:t>facebook.com/obotnia</a:t>
            </a:r>
            <a:endParaRPr lang="fi-FI" dirty="0" smtClean="0"/>
          </a:p>
        </p:txBody>
      </p:sp>
      <p:pic>
        <p:nvPicPr>
          <p:cNvPr id="3" name="Kuva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8041" y="-1096"/>
            <a:ext cx="9160082" cy="65240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8576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dirty="0" smtClean="0"/>
              <a:t>POHJANMAAN LIITTO</a:t>
            </a:r>
          </a:p>
          <a:p>
            <a:pPr>
              <a:defRPr/>
            </a:pPr>
            <a:r>
              <a:rPr lang="fi-FI" dirty="0" err="1" smtClean="0"/>
              <a:t>www.obotnia.fi</a:t>
            </a:r>
            <a:r>
              <a:rPr lang="fi-FI" dirty="0" smtClean="0"/>
              <a:t>  </a:t>
            </a:r>
            <a:r>
              <a:rPr lang="fi-FI" dirty="0" err="1" smtClean="0"/>
              <a:t>facebook.com/obotnia</a:t>
            </a:r>
            <a:endParaRPr lang="fi-FI" dirty="0" smtClean="0"/>
          </a:p>
        </p:txBody>
      </p:sp>
      <p:pic>
        <p:nvPicPr>
          <p:cNvPr id="3" name="Kuva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8041" y="-1096"/>
            <a:ext cx="9160082" cy="653163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dirty="0" smtClean="0"/>
              <a:t>POHJANMAAN LIITTO</a:t>
            </a:r>
          </a:p>
          <a:p>
            <a:pPr>
              <a:defRPr/>
            </a:pPr>
            <a:r>
              <a:rPr lang="fi-FI" dirty="0" err="1" smtClean="0"/>
              <a:t>www.obotnia.fi</a:t>
            </a:r>
            <a:r>
              <a:rPr lang="fi-FI" dirty="0" smtClean="0"/>
              <a:t>  </a:t>
            </a:r>
            <a:r>
              <a:rPr lang="fi-FI" dirty="0" err="1" smtClean="0"/>
              <a:t>facebook.com/obotnia</a:t>
            </a:r>
            <a:endParaRPr lang="fi-FI" dirty="0" smtClean="0"/>
          </a:p>
        </p:txBody>
      </p:sp>
      <p:pic>
        <p:nvPicPr>
          <p:cNvPr id="3" name="Kuva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8041" y="-1096"/>
            <a:ext cx="9160082" cy="652401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dirty="0" smtClean="0"/>
              <a:t>POHJANMAAN LIITTO</a:t>
            </a:r>
          </a:p>
          <a:p>
            <a:pPr>
              <a:defRPr/>
            </a:pPr>
            <a:r>
              <a:rPr lang="fi-FI" dirty="0" err="1" smtClean="0"/>
              <a:t>www.obotnia.fi</a:t>
            </a:r>
            <a:r>
              <a:rPr lang="fi-FI" dirty="0" smtClean="0"/>
              <a:t>  </a:t>
            </a:r>
            <a:r>
              <a:rPr lang="fi-FI" dirty="0" err="1" smtClean="0"/>
              <a:t>facebook.com/obotnia</a:t>
            </a:r>
            <a:endParaRPr lang="fi-FI" dirty="0" smtClean="0"/>
          </a:p>
        </p:txBody>
      </p:sp>
      <p:pic>
        <p:nvPicPr>
          <p:cNvPr id="2" name="Kuva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8041" y="-1096"/>
            <a:ext cx="9160082" cy="65240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3804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hdotus">
  <a:themeElements>
    <a:clrScheme name="Pohjanmaan liitto">
      <a:dk1>
        <a:srgbClr val="FFFFFF"/>
      </a:dk1>
      <a:lt1>
        <a:srgbClr val="FFFFFF"/>
      </a:lt1>
      <a:dk2>
        <a:srgbClr val="FFFFFF"/>
      </a:dk2>
      <a:lt2>
        <a:srgbClr val="EEECE1"/>
      </a:lt2>
      <a:accent1>
        <a:srgbClr val="F2961D"/>
      </a:accent1>
      <a:accent2>
        <a:srgbClr val="92B32C"/>
      </a:accent2>
      <a:accent3>
        <a:srgbClr val="E5E2DA"/>
      </a:accent3>
      <a:accent4>
        <a:srgbClr val="4D4B4A"/>
      </a:accent4>
      <a:accent5>
        <a:srgbClr val="FFFFFF"/>
      </a:accent5>
      <a:accent6>
        <a:srgbClr val="FFFFFF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ukautettu suunnittelumalli">
  <a:themeElements>
    <a:clrScheme name="Pohjanmaan liitto">
      <a:dk1>
        <a:srgbClr val="FFFFFF"/>
      </a:dk1>
      <a:lt1>
        <a:srgbClr val="FFFFFF"/>
      </a:lt1>
      <a:dk2>
        <a:srgbClr val="FFFFFF"/>
      </a:dk2>
      <a:lt2>
        <a:srgbClr val="EEECE1"/>
      </a:lt2>
      <a:accent1>
        <a:srgbClr val="F2961D"/>
      </a:accent1>
      <a:accent2>
        <a:srgbClr val="92B32C"/>
      </a:accent2>
      <a:accent3>
        <a:srgbClr val="E5E2DA"/>
      </a:accent3>
      <a:accent4>
        <a:srgbClr val="4D4B4A"/>
      </a:accent4>
      <a:accent5>
        <a:srgbClr val="FFFFFF"/>
      </a:accent5>
      <a:accent6>
        <a:srgbClr val="FFFFFF"/>
      </a:accent6>
      <a:hlink>
        <a:srgbClr val="0000FF"/>
      </a:hlink>
      <a:folHlink>
        <a:srgbClr val="800080"/>
      </a:folHlink>
    </a:clrScheme>
    <a:fontScheme name="Fonttityylit">
      <a:majorFont>
        <a:latin typeface="Futura Bk"/>
        <a:ea typeface=""/>
        <a:cs typeface=""/>
      </a:majorFont>
      <a:minorFont>
        <a:latin typeface="Futura B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ehdotus</Template>
  <TotalTime>2618</TotalTime>
  <Words>56</Words>
  <Application>Microsoft Office PowerPoint</Application>
  <PresentationFormat>Näytössä katseltava diaesitys (4:3)</PresentationFormat>
  <Paragraphs>28</Paragraphs>
  <Slides>13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2</vt:i4>
      </vt:variant>
      <vt:variant>
        <vt:lpstr>Dian otsikot</vt:lpstr>
      </vt:variant>
      <vt:variant>
        <vt:i4>13</vt:i4>
      </vt:variant>
    </vt:vector>
  </HeadingPairs>
  <TitlesOfParts>
    <vt:vector size="18" baseType="lpstr">
      <vt:lpstr>Arial</vt:lpstr>
      <vt:lpstr>Futura Bk</vt:lpstr>
      <vt:lpstr>Calibri</vt:lpstr>
      <vt:lpstr>ehdotus</vt:lpstr>
      <vt:lpstr>Mukautettu suunnittelumalli</vt:lpstr>
      <vt:lpstr>Suhdannekatsaus lokakuu 2017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mj</dc:creator>
  <cp:lastModifiedBy>Irina Nori</cp:lastModifiedBy>
  <cp:revision>224</cp:revision>
  <dcterms:created xsi:type="dcterms:W3CDTF">2014-09-25T10:37:59Z</dcterms:created>
  <dcterms:modified xsi:type="dcterms:W3CDTF">2017-12-22T07:57:36Z</dcterms:modified>
</cp:coreProperties>
</file>