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316" r:id="rId4"/>
    <p:sldId id="288" r:id="rId5"/>
    <p:sldId id="287" r:id="rId6"/>
    <p:sldId id="317" r:id="rId7"/>
    <p:sldId id="263" r:id="rId8"/>
    <p:sldId id="318" r:id="rId9"/>
  </p:sldIdLst>
  <p:sldSz cx="9144000" cy="6858000" type="screen4x3"/>
  <p:notesSz cx="6858000" cy="9144000"/>
  <p:embeddedFontLst>
    <p:embeddedFont>
      <p:font typeface="Futura Bk" panose="020B0502020204020303" charset="0"/>
      <p:regular r:id="rId11"/>
      <p:bold r:id="rId12"/>
      <p:italic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20" autoAdjust="0"/>
  </p:normalViewPr>
  <p:slideViewPr>
    <p:cSldViewPr>
      <p:cViewPr varScale="1">
        <p:scale>
          <a:sx n="132" d="100"/>
          <a:sy n="132" d="100"/>
        </p:scale>
        <p:origin x="101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99BD-7A14-47FF-8DE7-78C15F5BA85E}" type="datetimeFigureOut">
              <a:rPr lang="fi-FI" smtClean="0"/>
              <a:pPr/>
              <a:t>22.8.2017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8721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8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13800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136904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136904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8064896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806489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8064822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064896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Tekstin paikkamerkki 2"/>
          <p:cNvSpPr>
            <a:spLocks noGrp="1"/>
          </p:cNvSpPr>
          <p:nvPr userDrawn="1">
            <p:ph type="body" sz="quarter" idx="16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 sz="1600"/>
            </a:lvl1pPr>
          </a:lstStyle>
          <a:p>
            <a:endParaRPr lang="fi-FI" dirty="0"/>
          </a:p>
        </p:txBody>
      </p:sp>
      <p:sp>
        <p:nvSpPr>
          <p:cNvPr id="8" name="Tekstin paikkamerkki 3"/>
          <p:cNvSpPr>
            <a:spLocks noGrp="1"/>
          </p:cNvSpPr>
          <p:nvPr userDrawn="1">
            <p:ph type="body" sz="quarter" idx="17"/>
          </p:nvPr>
        </p:nvSpPr>
        <p:spPr>
          <a:xfrm>
            <a:off x="1403871" y="2780531"/>
            <a:ext cx="4392613" cy="504453"/>
          </a:xfrm>
        </p:spPr>
        <p:txBody>
          <a:bodyPr/>
          <a:lstStyle>
            <a:lvl1pPr>
              <a:buNone/>
              <a:defRPr sz="1600" b="1"/>
            </a:lvl1pPr>
          </a:lstStyle>
          <a:p>
            <a:endParaRPr lang="fi-FI" dirty="0"/>
          </a:p>
        </p:txBody>
      </p:sp>
      <p:sp>
        <p:nvSpPr>
          <p:cNvPr id="9" name="Tekstin paikkamerkki 4"/>
          <p:cNvSpPr>
            <a:spLocks noGrp="1"/>
          </p:cNvSpPr>
          <p:nvPr userDrawn="1">
            <p:ph type="body" sz="quarter" idx="18"/>
          </p:nvPr>
        </p:nvSpPr>
        <p:spPr>
          <a:xfrm>
            <a:off x="1403871" y="3285357"/>
            <a:ext cx="4392613" cy="431676"/>
          </a:xfrm>
        </p:spPr>
        <p:txBody>
          <a:bodyPr/>
          <a:lstStyle>
            <a:lvl1pPr>
              <a:buNone/>
              <a:defRPr sz="1600"/>
            </a:lvl1pPr>
          </a:lstStyle>
          <a:p>
            <a:endParaRPr lang="fi-FI" dirty="0"/>
          </a:p>
        </p:txBody>
      </p:sp>
      <p:sp>
        <p:nvSpPr>
          <p:cNvPr id="10" name="Kuvan paikkamerkki 5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ÖSTERBOTTENS FÖRBUND</a:t>
            </a:r>
            <a:endParaRPr lang="fi-FI" sz="14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Etunimi sukunimi</a:t>
            </a:r>
          </a:p>
          <a:p>
            <a:pPr lvl="0"/>
            <a:endParaRPr lang="fi-FI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ÖSTERBOTTENS FÖRBUND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06482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sv-FI" sz="2400" noProof="0" smtClean="0"/>
              <a:t>Österbotten</a:t>
            </a:r>
            <a:endParaRPr lang="sv-FI" noProof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noProof="0" dirty="0" smtClean="0"/>
              <a:t>Befolkningsförändringar 2016</a:t>
            </a:r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614" y="-5613"/>
            <a:ext cx="9201227" cy="6281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7" y="-5613"/>
            <a:ext cx="9144227" cy="6202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4" y="1082"/>
            <a:ext cx="9146367" cy="614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89" y="1082"/>
            <a:ext cx="9166177" cy="6167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625" y="-1"/>
            <a:ext cx="9161625" cy="618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ÖSTERBOTTENS FÖRBUND</a:t>
            </a:r>
          </a:p>
          <a:p>
            <a:pPr>
              <a:defRPr/>
            </a:pPr>
            <a:r>
              <a:rPr lang="fi-FI" smtClean="0"/>
              <a:t>www.obotnia.fi  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" y="1644"/>
            <a:ext cx="9142604" cy="6553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2012</TotalTime>
  <Words>27</Words>
  <Application>Microsoft Office PowerPoint</Application>
  <PresentationFormat>Näytössä katseltava diaesitys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Futura Bk</vt:lpstr>
      <vt:lpstr>Calibri</vt:lpstr>
      <vt:lpstr>ehdotus</vt:lpstr>
      <vt:lpstr>Mukautettu suunnittelumalli</vt:lpstr>
      <vt:lpstr>Befolkningsförändringar 2016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160</cp:revision>
  <dcterms:created xsi:type="dcterms:W3CDTF">2014-09-25T10:37:59Z</dcterms:created>
  <dcterms:modified xsi:type="dcterms:W3CDTF">2017-08-22T08:01:53Z</dcterms:modified>
</cp:coreProperties>
</file>