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7" r:id="rId3"/>
    <p:sldId id="310" r:id="rId4"/>
    <p:sldId id="308" r:id="rId5"/>
    <p:sldId id="319" r:id="rId6"/>
    <p:sldId id="278" r:id="rId7"/>
    <p:sldId id="318" r:id="rId8"/>
    <p:sldId id="309" r:id="rId9"/>
    <p:sldId id="258" r:id="rId10"/>
    <p:sldId id="323" r:id="rId11"/>
    <p:sldId id="311" r:id="rId12"/>
    <p:sldId id="280" r:id="rId13"/>
    <p:sldId id="282" r:id="rId14"/>
    <p:sldId id="281" r:id="rId15"/>
    <p:sldId id="320" r:id="rId16"/>
    <p:sldId id="321" r:id="rId17"/>
    <p:sldId id="322" r:id="rId18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Futura Bk" panose="020B0502020204020303" charset="0"/>
      <p:regular r:id="rId25"/>
      <p:bold r:id="rId26"/>
      <p:italic r:id="rId27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pPr/>
              <a:t>3.5.2017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75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3.5.2017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62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Suhdannekatsaus </a:t>
            </a:r>
            <a:r>
              <a:rPr lang="fi-FI" sz="3200" dirty="0" smtClean="0"/>
              <a:t>huhtikuu 2017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Teollisuustoimi-alojen kehitys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1096"/>
            <a:ext cx="9158558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4524"/>
            <a:ext cx="9158558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Seutukuntien</a:t>
            </a:r>
          </a:p>
          <a:p>
            <a:pPr algn="ctr"/>
            <a:r>
              <a:rPr lang="fi-FI" sz="5000" dirty="0" smtClean="0"/>
              <a:t>kehitys</a:t>
            </a:r>
            <a:endParaRPr lang="fi-FI" sz="5000" dirty="0"/>
          </a:p>
        </p:txBody>
      </p:sp>
    </p:spTree>
    <p:extLst>
      <p:ext uri="{BB962C8B-B14F-4D97-AF65-F5344CB8AC3E}">
        <p14:creationId xmlns:p14="http://schemas.microsoft.com/office/powerpoint/2010/main" val="22587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1334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Päätoimialojen kehitys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1096"/>
            <a:ext cx="9158558" cy="653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3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2574</TotalTime>
  <Words>70</Words>
  <Application>Microsoft Office PowerPoint</Application>
  <PresentationFormat>Näytössä katseltava diaesitys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Calibri</vt:lpstr>
      <vt:lpstr>Futura Bk</vt:lpstr>
      <vt:lpstr>Arial</vt:lpstr>
      <vt:lpstr>ehdotus</vt:lpstr>
      <vt:lpstr>Mukautettu suunnittelumalli</vt:lpstr>
      <vt:lpstr>Suhdannekatsaus huhtikuu 2017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206</cp:revision>
  <dcterms:created xsi:type="dcterms:W3CDTF">2014-09-25T10:37:59Z</dcterms:created>
  <dcterms:modified xsi:type="dcterms:W3CDTF">2017-05-03T13:39:54Z</dcterms:modified>
</cp:coreProperties>
</file>