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7" r:id="rId3"/>
    <p:sldId id="258" r:id="rId4"/>
    <p:sldId id="259" r:id="rId5"/>
    <p:sldId id="260" r:id="rId6"/>
    <p:sldId id="270" r:id="rId7"/>
    <p:sldId id="271" r:id="rId8"/>
    <p:sldId id="274" r:id="rId9"/>
    <p:sldId id="275" r:id="rId10"/>
    <p:sldId id="276" r:id="rId11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Futura Bk" panose="020B0502020204020303" charset="0"/>
      <p:regular r:id="rId18"/>
      <p:bold r:id="rId19"/>
      <p:italic r:id="rId20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3091-61F1-4DE3-832B-AE2113E8A975}" type="datetimeFigureOut">
              <a:rPr lang="fi-FI" smtClean="0"/>
              <a:t>3.5.2017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8BEF-A943-4A59-B9F0-F4B769A365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76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74899BD-7A14-47FF-8DE7-78C15F5BA85E}" type="datetimeFigureOut">
              <a:rPr lang="fi-FI" smtClean="0"/>
              <a:pPr/>
              <a:t>3.5.2017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1389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F2BD3-7458-4183-BE69-AF1D577F5A37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56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6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20888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7992888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79928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7992814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Tekstin paikkamerkki 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smtClean="0"/>
              <a:t>Titteli</a:t>
            </a:r>
            <a:endParaRPr lang="fi-FI" dirty="0"/>
          </a:p>
        </p:txBody>
      </p:sp>
      <p:sp>
        <p:nvSpPr>
          <p:cNvPr id="12" name="Tekstin paikkamerkki 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403871" y="2636912"/>
            <a:ext cx="4392613" cy="504453"/>
          </a:xfrm>
        </p:spPr>
        <p:txBody>
          <a:bodyPr/>
          <a:lstStyle>
            <a:lvl1pPr>
              <a:buNone/>
              <a:defRPr b="1"/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3" name="Tekstin paikkamerkki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403871" y="3140968"/>
            <a:ext cx="4392613" cy="43167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err="1" smtClean="0"/>
              <a:t>etunimi.sukunimi@obotnia.fi</a:t>
            </a:r>
            <a:endParaRPr lang="fi-FI" dirty="0"/>
          </a:p>
        </p:txBody>
      </p:sp>
      <p:sp>
        <p:nvSpPr>
          <p:cNvPr id="14" name="Kuvan paikkamerkki 6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POHJANMAAN </a:t>
            </a:r>
            <a:r>
              <a:rPr lang="fi-FI" sz="1400" dirty="0">
                <a:solidFill>
                  <a:srgbClr val="58513E"/>
                </a:solidFill>
                <a:latin typeface="Futura Bk" pitchFamily="34" charset="0"/>
                <a:cs typeface="+mn-cs"/>
              </a:rPr>
              <a:t>LIITTO</a:t>
            </a: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Etunimi sukunimi</a:t>
            </a:r>
          </a:p>
          <a:p>
            <a:pPr lvl="0"/>
            <a:endParaRPr lang="fi-FI" dirty="0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600"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fi-FI" sz="2400" dirty="0" smtClean="0"/>
              <a:t>Pohjanmaa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Kuntatalous 2015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" y="0"/>
            <a:ext cx="9137224" cy="64097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4" y="-1096"/>
            <a:ext cx="9132652" cy="64280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75" y="3096"/>
            <a:ext cx="9170749" cy="65011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" y="-1096"/>
            <a:ext cx="9137224" cy="64874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" y="-1096"/>
            <a:ext cx="9141795" cy="62527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0" y="3096"/>
            <a:ext cx="9128080" cy="62481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61" y="3096"/>
            <a:ext cx="9175321" cy="64965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" y="-27384"/>
            <a:ext cx="9143319" cy="64508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1179</TotalTime>
  <Words>36</Words>
  <Application>Microsoft Office PowerPoint</Application>
  <PresentationFormat>Näytössä katseltava diaesitys (4:3)</PresentationFormat>
  <Paragraphs>19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Calibri</vt:lpstr>
      <vt:lpstr>Futura Bk</vt:lpstr>
      <vt:lpstr>Arial</vt:lpstr>
      <vt:lpstr>ehdotus</vt:lpstr>
      <vt:lpstr>Mukautettu suunnittelumalli</vt:lpstr>
      <vt:lpstr>Kuntatalous 2015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96</cp:revision>
  <dcterms:created xsi:type="dcterms:W3CDTF">2014-09-25T10:37:59Z</dcterms:created>
  <dcterms:modified xsi:type="dcterms:W3CDTF">2017-05-03T10:17:28Z</dcterms:modified>
</cp:coreProperties>
</file>