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7" r:id="rId3"/>
    <p:sldId id="288" r:id="rId4"/>
    <p:sldId id="263" r:id="rId5"/>
    <p:sldId id="287" r:id="rId6"/>
    <p:sldId id="286" r:id="rId7"/>
    <p:sldId id="290" r:id="rId8"/>
    <p:sldId id="285" r:id="rId9"/>
    <p:sldId id="291" r:id="rId10"/>
    <p:sldId id="278" r:id="rId11"/>
    <p:sldId id="292" r:id="rId12"/>
    <p:sldId id="296" r:id="rId13"/>
    <p:sldId id="293" r:id="rId14"/>
    <p:sldId id="294" r:id="rId15"/>
    <p:sldId id="295" r:id="rId16"/>
    <p:sldId id="297" r:id="rId17"/>
    <p:sldId id="302" r:id="rId18"/>
    <p:sldId id="298" r:id="rId19"/>
    <p:sldId id="299" r:id="rId20"/>
    <p:sldId id="300" r:id="rId21"/>
    <p:sldId id="301" r:id="rId22"/>
    <p:sldId id="303" r:id="rId23"/>
    <p:sldId id="304" r:id="rId24"/>
    <p:sldId id="308" r:id="rId25"/>
    <p:sldId id="306" r:id="rId26"/>
    <p:sldId id="305" r:id="rId27"/>
    <p:sldId id="307" r:id="rId28"/>
  </p:sldIdLst>
  <p:sldSz cx="9144000" cy="6858000" type="screen4x3"/>
  <p:notesSz cx="6858000" cy="9144000"/>
  <p:embeddedFontLst>
    <p:embeddedFont>
      <p:font typeface="Futura Bk" panose="020B0604020202020204" charset="0"/>
      <p:regular r:id="rId30"/>
      <p:bold r:id="rId31"/>
      <p:italic r:id="rId32"/>
    </p:embeddedFont>
    <p:embeddedFont>
      <p:font typeface="Calibri" panose="020F0502020204030204" pitchFamily="34" charset="0"/>
      <p:regular r:id="rId33"/>
      <p:bold r:id="rId34"/>
      <p:italic r:id="rId35"/>
      <p:boldItalic r:id="rId36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4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3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7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99BD-7A14-47FF-8DE7-78C15F5BA85E}" type="datetimeFigureOut">
              <a:rPr lang="fi-FI" smtClean="0"/>
              <a:pPr/>
              <a:t>20.4.2017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58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8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13800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8064896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806489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8064822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Tekstin paikkamerkki 2"/>
          <p:cNvSpPr>
            <a:spLocks noGrp="1"/>
          </p:cNvSpPr>
          <p:nvPr userDrawn="1">
            <p:ph type="body" sz="quarter" idx="16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8" name="Tekstin paikkamerkki 3"/>
          <p:cNvSpPr>
            <a:spLocks noGrp="1"/>
          </p:cNvSpPr>
          <p:nvPr userDrawn="1">
            <p:ph type="body" sz="quarter" idx="17"/>
          </p:nvPr>
        </p:nvSpPr>
        <p:spPr>
          <a:xfrm>
            <a:off x="1403871" y="2780531"/>
            <a:ext cx="4392613" cy="504453"/>
          </a:xfrm>
        </p:spPr>
        <p:txBody>
          <a:bodyPr/>
          <a:lstStyle>
            <a:lvl1pPr>
              <a:buNone/>
              <a:defRPr sz="1600" b="1"/>
            </a:lvl1pPr>
          </a:lstStyle>
          <a:p>
            <a:endParaRPr lang="fi-FI" dirty="0"/>
          </a:p>
        </p:txBody>
      </p:sp>
      <p:sp>
        <p:nvSpPr>
          <p:cNvPr id="9" name="Tekstin paikkamerkki 4"/>
          <p:cNvSpPr>
            <a:spLocks noGrp="1"/>
          </p:cNvSpPr>
          <p:nvPr userDrawn="1">
            <p:ph type="body" sz="quarter" idx="18"/>
          </p:nvPr>
        </p:nvSpPr>
        <p:spPr>
          <a:xfrm>
            <a:off x="1403871" y="3285357"/>
            <a:ext cx="4392613" cy="431676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10" name="Kuvan paikkamerkki 5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ÖSTERBOTTENS FÖRBUND</a:t>
            </a:r>
            <a:endParaRPr lang="fi-FI" sz="14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Etunimi sukunimi</a:t>
            </a:r>
          </a:p>
          <a:p>
            <a:pPr lvl="0"/>
            <a:endParaRPr lang="fi-FI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0648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sv-FI" sz="2400" noProof="0" smtClean="0"/>
              <a:t>Österbotten</a:t>
            </a:r>
            <a:endParaRPr lang="sv-FI" noProof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dirty="0" smtClean="0"/>
              <a:t>Företag 2015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-4524"/>
            <a:ext cx="9141795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75" y="-27384"/>
            <a:ext cx="9170749" cy="6623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4524"/>
            <a:ext cx="9143319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4524"/>
            <a:ext cx="9143319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27384"/>
            <a:ext cx="9158558" cy="6703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27384"/>
            <a:ext cx="9141795" cy="6461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sp>
        <p:nvSpPr>
          <p:cNvPr id="5" name="Pyöristetty suorakulmio 4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err="1" smtClean="0"/>
              <a:t>Företagens</a:t>
            </a:r>
            <a:r>
              <a:rPr lang="fi-FI" sz="5000" dirty="0" smtClean="0"/>
              <a:t> </a:t>
            </a:r>
            <a:r>
              <a:rPr lang="fi-FI" sz="5000" dirty="0" err="1" smtClean="0"/>
              <a:t>omsättning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3096"/>
            <a:ext cx="9143319" cy="6449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27384"/>
            <a:ext cx="9143319" cy="649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199" y="619469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smtClean="0"/>
              <a:t>www.obotnia.fi  facebook.com/</a:t>
            </a:r>
            <a:r>
              <a:rPr lang="fi-FI" dirty="0" err="1" smtClean="0"/>
              <a:t>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27384"/>
            <a:ext cx="9141795" cy="6589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sp>
        <p:nvSpPr>
          <p:cNvPr id="5" name="Pyöristetty suorakulmio 4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err="1" smtClean="0"/>
              <a:t>Företagens</a:t>
            </a:r>
            <a:r>
              <a:rPr lang="fi-FI" sz="5000" dirty="0" smtClean="0"/>
              <a:t> </a:t>
            </a:r>
            <a:r>
              <a:rPr lang="fi-FI" sz="5000" dirty="0" err="1" smtClean="0"/>
              <a:t>arbetsställen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27384"/>
            <a:ext cx="9141795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4524"/>
            <a:ext cx="9143319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3096"/>
            <a:ext cx="9143319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4524"/>
            <a:ext cx="9143319" cy="668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sp>
        <p:nvSpPr>
          <p:cNvPr id="5" name="Pyöristetty suorakulmio 4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err="1" smtClean="0"/>
              <a:t>Företagens</a:t>
            </a:r>
            <a:r>
              <a:rPr lang="fi-FI" sz="5000" dirty="0" smtClean="0"/>
              <a:t> </a:t>
            </a:r>
            <a:r>
              <a:rPr lang="fi-FI" sz="5000" dirty="0" err="1" smtClean="0"/>
              <a:t>förädlingsvärde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" y="3095"/>
            <a:ext cx="9145213" cy="6718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" y="-4524"/>
            <a:ext cx="9132652" cy="6656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94" y="-27384"/>
            <a:ext cx="9185988" cy="648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sz="2800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99" y="-27384"/>
            <a:ext cx="9173797" cy="648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sz="2800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46" y="-27384"/>
            <a:ext cx="9179892" cy="6495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sz="2800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80" y="-27384"/>
            <a:ext cx="9190560" cy="648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sz="2800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27384"/>
            <a:ext cx="9141795" cy="6490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sp>
        <p:nvSpPr>
          <p:cNvPr id="5" name="Pyöristetty suorakulmio 4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err="1" smtClean="0"/>
              <a:t>Företagens</a:t>
            </a:r>
            <a:r>
              <a:rPr lang="fi-FI" sz="5000" dirty="0" smtClean="0"/>
              <a:t> </a:t>
            </a:r>
            <a:r>
              <a:rPr lang="fi-FI" sz="5000" dirty="0" err="1" smtClean="0"/>
              <a:t>personal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sz="2800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4524"/>
            <a:ext cx="9141795" cy="6680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1545</TotalTime>
  <Words>111</Words>
  <Application>Microsoft Office PowerPoint</Application>
  <PresentationFormat>Näytössä katseltava diaesitys (4:3)</PresentationFormat>
  <Paragraphs>56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26</vt:i4>
      </vt:variant>
    </vt:vector>
  </HeadingPairs>
  <TitlesOfParts>
    <vt:vector size="31" baseType="lpstr">
      <vt:lpstr>Futura Bk</vt:lpstr>
      <vt:lpstr>Calibri</vt:lpstr>
      <vt:lpstr>Arial</vt:lpstr>
      <vt:lpstr>ehdotus</vt:lpstr>
      <vt:lpstr>Mukautettu suunnittelumalli</vt:lpstr>
      <vt:lpstr>Företag 2015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114</cp:revision>
  <dcterms:created xsi:type="dcterms:W3CDTF">2014-09-25T10:37:59Z</dcterms:created>
  <dcterms:modified xsi:type="dcterms:W3CDTF">2017-04-20T12:39:35Z</dcterms:modified>
</cp:coreProperties>
</file>