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7" r:id="rId3"/>
    <p:sldId id="258" r:id="rId4"/>
    <p:sldId id="259" r:id="rId5"/>
    <p:sldId id="260" r:id="rId6"/>
    <p:sldId id="270" r:id="rId7"/>
    <p:sldId id="271" r:id="rId8"/>
    <p:sldId id="266" r:id="rId9"/>
    <p:sldId id="272" r:id="rId10"/>
    <p:sldId id="273" r:id="rId11"/>
    <p:sldId id="261" r:id="rId12"/>
    <p:sldId id="262" r:id="rId13"/>
    <p:sldId id="263" r:id="rId14"/>
    <p:sldId id="267" r:id="rId15"/>
    <p:sldId id="268" r:id="rId16"/>
    <p:sldId id="269" r:id="rId17"/>
  </p:sldIdLst>
  <p:sldSz cx="9144000" cy="6858000" type="screen4x3"/>
  <p:notesSz cx="6858000" cy="9144000"/>
  <p:embeddedFontLst>
    <p:embeddedFont>
      <p:font typeface="Futura Bk" pitchFamily="34" charset="0"/>
      <p:regular r:id="rId19"/>
      <p:bold r:id="rId20"/>
      <p:italic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6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99BD-7A14-47FF-8DE7-78C15F5BA85E}" type="datetimeFigureOut">
              <a:rPr lang="fi-FI" smtClean="0"/>
              <a:pPr/>
              <a:t>6.11.2015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6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20888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7992888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79928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7992814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Tekstin paikkamerkki 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smtClean="0"/>
              <a:t>Titteli</a:t>
            </a:r>
            <a:endParaRPr lang="fi-FI" dirty="0"/>
          </a:p>
        </p:txBody>
      </p:sp>
      <p:sp>
        <p:nvSpPr>
          <p:cNvPr id="12" name="Tekstin paikkamerkki 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403871" y="2636912"/>
            <a:ext cx="4392613" cy="504453"/>
          </a:xfrm>
        </p:spPr>
        <p:txBody>
          <a:bodyPr/>
          <a:lstStyle>
            <a:lvl1pPr>
              <a:buNone/>
              <a:defRPr b="1"/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3" name="Tekstin paikkamerkki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403871" y="3140968"/>
            <a:ext cx="4392613" cy="43167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err="1" smtClean="0"/>
              <a:t>etunimi.sukunimi@obotnia.fi</a:t>
            </a:r>
            <a:endParaRPr lang="fi-FI" dirty="0"/>
          </a:p>
        </p:txBody>
      </p:sp>
      <p:sp>
        <p:nvSpPr>
          <p:cNvPr id="14" name="Kuvan paikkamerkki 6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POHJANMAAN </a:t>
            </a:r>
            <a:r>
              <a:rPr lang="fi-FI" sz="1400" dirty="0">
                <a:solidFill>
                  <a:srgbClr val="58513E"/>
                </a:solidFill>
                <a:latin typeface="Futura Bk" pitchFamily="34" charset="0"/>
                <a:cs typeface="+mn-cs"/>
              </a:rPr>
              <a:t>LIITTO</a:t>
            </a: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Etunimi sukunimi</a:t>
            </a:r>
          </a:p>
          <a:p>
            <a:pPr lvl="0"/>
            <a:endParaRPr lang="fi-FI" dirty="0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600"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fi-FI" sz="2400" dirty="0" smtClean="0"/>
              <a:t>Pohjanmaa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Tilastokeskuksen väestöennuste 2015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Väestöllinen huoltosuhde 2040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21357"/>
            <a:ext cx="8366125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Väestöllinen huoltosuhde 2040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21357"/>
            <a:ext cx="8374063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Väestöllinen huoltosuhde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237537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Vanhushuoltosuhde 2040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366125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Vanhushuoltosuhde 2040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21357"/>
            <a:ext cx="8374063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Vanhushuoltosuhde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980728"/>
            <a:ext cx="8237537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Väestön määrän kehitys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245475" cy="538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Väestön määrän muutos </a:t>
            </a:r>
            <a:r>
              <a:rPr lang="fi-FI" dirty="0" smtClean="0"/>
              <a:t>2014</a:t>
            </a:r>
            <a:r>
              <a:rPr lang="fi-FI" dirty="0" smtClean="0"/>
              <a:t>–</a:t>
            </a:r>
            <a:r>
              <a:rPr lang="fi-FI" dirty="0" smtClean="0"/>
              <a:t>2040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526463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Väestön määrän muutos </a:t>
            </a:r>
            <a:r>
              <a:rPr lang="fi-FI" dirty="0" smtClean="0"/>
              <a:t>2014</a:t>
            </a:r>
            <a:r>
              <a:rPr lang="fi-FI" dirty="0" smtClean="0"/>
              <a:t>–</a:t>
            </a:r>
            <a:r>
              <a:rPr lang="fi-FI" dirty="0" smtClean="0"/>
              <a:t>2040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1124744"/>
            <a:ext cx="8526463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Väestön määrän muutos </a:t>
            </a:r>
            <a:r>
              <a:rPr lang="fi-FI" dirty="0" smtClean="0"/>
              <a:t>2014–2040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3" y="1124744"/>
            <a:ext cx="8626475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Väestön määrän muutos </a:t>
            </a:r>
            <a:r>
              <a:rPr lang="fi-FI" dirty="0" smtClean="0"/>
              <a:t>2014–2030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526463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Väestön määrän muutos </a:t>
            </a:r>
            <a:r>
              <a:rPr lang="fi-FI" dirty="0" smtClean="0"/>
              <a:t>2014–2030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3" y="1196752"/>
            <a:ext cx="8626475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15–64-vuotiaan </a:t>
            </a:r>
            <a:r>
              <a:rPr lang="fi-FI" dirty="0" smtClean="0"/>
              <a:t>väestön määrän kehitys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89" y="940965"/>
            <a:ext cx="8245475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Yli </a:t>
            </a:r>
            <a:r>
              <a:rPr lang="fi-FI" dirty="0" smtClean="0"/>
              <a:t>64-vuotiaan väestön määrän kehitys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89" y="948903"/>
            <a:ext cx="8245475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578</TotalTime>
  <Words>105</Words>
  <Application>Microsoft Office PowerPoint</Application>
  <PresentationFormat>Näytössä katseltava diaesitys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Futura Bk</vt:lpstr>
      <vt:lpstr>Calibri</vt:lpstr>
      <vt:lpstr>ehdotus</vt:lpstr>
      <vt:lpstr>Mukautettu suunnittelumalli</vt:lpstr>
      <vt:lpstr>Tilastokeskuksen väestöennuste 2015</vt:lpstr>
      <vt:lpstr>Väestön määrän kehitys</vt:lpstr>
      <vt:lpstr>Väestön määrän muutos 2014–2040</vt:lpstr>
      <vt:lpstr>Väestön määrän muutos 2014–2040</vt:lpstr>
      <vt:lpstr>Väestön määrän muutos 2014–2040</vt:lpstr>
      <vt:lpstr>Väestön määrän muutos 2014–2030</vt:lpstr>
      <vt:lpstr>Väestön määrän muutos 2014–2030</vt:lpstr>
      <vt:lpstr>15–64-vuotiaan väestön määrän kehitys</vt:lpstr>
      <vt:lpstr>Yli 64-vuotiaan väestön määrän kehitys</vt:lpstr>
      <vt:lpstr>Väestöllinen huoltosuhde 2040</vt:lpstr>
      <vt:lpstr>Väestöllinen huoltosuhde 2040</vt:lpstr>
      <vt:lpstr>Väestöllinen huoltosuhde</vt:lpstr>
      <vt:lpstr>Vanhushuoltosuhde 2040</vt:lpstr>
      <vt:lpstr>Vanhushuoltosuhde 2040</vt:lpstr>
      <vt:lpstr>Vanhushuoltosuhde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mj</cp:lastModifiedBy>
  <cp:revision>36</cp:revision>
  <dcterms:created xsi:type="dcterms:W3CDTF">2014-09-25T10:37:59Z</dcterms:created>
  <dcterms:modified xsi:type="dcterms:W3CDTF">2015-11-06T14:44:11Z</dcterms:modified>
</cp:coreProperties>
</file>